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663" r:id="rId4"/>
    <p:sldMasterId id="2147485955" r:id="rId5"/>
    <p:sldMasterId id="2147485307" r:id="rId6"/>
    <p:sldMasterId id="2147485611" r:id="rId7"/>
    <p:sldMasterId id="2147485490" r:id="rId8"/>
    <p:sldMasterId id="2147484457" r:id="rId9"/>
    <p:sldMasterId id="2147485987" r:id="rId10"/>
  </p:sldMasterIdLst>
  <p:notesMasterIdLst>
    <p:notesMasterId r:id="rId24"/>
  </p:notesMasterIdLst>
  <p:handoutMasterIdLst>
    <p:handoutMasterId r:id="rId25"/>
  </p:handoutMasterIdLst>
  <p:sldIdLst>
    <p:sldId id="895" r:id="rId11"/>
    <p:sldId id="920" r:id="rId12"/>
    <p:sldId id="896" r:id="rId13"/>
    <p:sldId id="623" r:id="rId14"/>
    <p:sldId id="897" r:id="rId15"/>
    <p:sldId id="882" r:id="rId16"/>
    <p:sldId id="628" r:id="rId17"/>
    <p:sldId id="902" r:id="rId18"/>
    <p:sldId id="633" r:id="rId19"/>
    <p:sldId id="663" r:id="rId20"/>
    <p:sldId id="664" r:id="rId21"/>
    <p:sldId id="820" r:id="rId22"/>
    <p:sldId id="877"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620">
          <p15:clr>
            <a:srgbClr val="A4A3A4"/>
          </p15:clr>
        </p15:guide>
        <p15:guide id="6"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7B8"/>
    <a:srgbClr val="006FBA"/>
    <a:srgbClr val="ED3645"/>
    <a:srgbClr val="96A5B7"/>
    <a:srgbClr val="2591E6"/>
    <a:srgbClr val="0C4DA9"/>
    <a:srgbClr val="576A7F"/>
    <a:srgbClr val="363D43"/>
    <a:srgbClr val="385E8A"/>
    <a:srgbClr val="819E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BA583B-27FB-DE4F-F7D5-87819574FEA8}" v="90" dt="2020-01-10T16:02:20.2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44" autoAdjust="0"/>
    <p:restoredTop sz="96154" autoAdjust="0"/>
  </p:normalViewPr>
  <p:slideViewPr>
    <p:cSldViewPr>
      <p:cViewPr varScale="1">
        <p:scale>
          <a:sx n="157" d="100"/>
          <a:sy n="157" d="100"/>
        </p:scale>
        <p:origin x="1368" y="160"/>
      </p:cViewPr>
      <p:guideLst>
        <p:guide orient="horz" pos="1620"/>
        <p:guide pos="2880"/>
      </p:guideLst>
    </p:cSldViewPr>
  </p:slideViewPr>
  <p:notesTextViewPr>
    <p:cViewPr>
      <p:scale>
        <a:sx n="1" d="1"/>
        <a:sy n="1" d="1"/>
      </p:scale>
      <p:origin x="0" y="0"/>
    </p:cViewPr>
  </p:notesTextViewPr>
  <p:sorterViewPr>
    <p:cViewPr>
      <p:scale>
        <a:sx n="132" d="100"/>
        <a:sy n="132" d="100"/>
      </p:scale>
      <p:origin x="0" y="5416"/>
    </p:cViewPr>
  </p:sorterViewPr>
  <p:notesViewPr>
    <p:cSldViewPr>
      <p:cViewPr varScale="1">
        <p:scale>
          <a:sx n="172" d="100"/>
          <a:sy n="172" d="100"/>
        </p:scale>
        <p:origin x="5344"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Leibson" userId="S::jessicaleibson@berryglobal.com::9b2dc72e-c639-4684-bb0e-113482ac679e" providerId="AD" clId="Web-{2FBA583B-27FB-DE4F-F7D5-87819574FEA8}"/>
    <pc:docChg chg="modSld">
      <pc:chgData name="Jessica Leibson" userId="S::jessicaleibson@berryglobal.com::9b2dc72e-c639-4684-bb0e-113482ac679e" providerId="AD" clId="Web-{2FBA583B-27FB-DE4F-F7D5-87819574FEA8}" dt="2020-01-10T16:02:20.237" v="89" actId="20577"/>
      <pc:docMkLst>
        <pc:docMk/>
      </pc:docMkLst>
      <pc:sldChg chg="modSp">
        <pc:chgData name="Jessica Leibson" userId="S::jessicaleibson@berryglobal.com::9b2dc72e-c639-4684-bb0e-113482ac679e" providerId="AD" clId="Web-{2FBA583B-27FB-DE4F-F7D5-87819574FEA8}" dt="2020-01-10T16:02:20.237" v="89" actId="20577"/>
        <pc:sldMkLst>
          <pc:docMk/>
          <pc:sldMk cId="3619836677" sldId="820"/>
        </pc:sldMkLst>
        <pc:spChg chg="mod">
          <ac:chgData name="Jessica Leibson" userId="S::jessicaleibson@berryglobal.com::9b2dc72e-c639-4684-bb0e-113482ac679e" providerId="AD" clId="Web-{2FBA583B-27FB-DE4F-F7D5-87819574FEA8}" dt="2020-01-10T16:02:20.237" v="89" actId="20577"/>
          <ac:spMkLst>
            <pc:docMk/>
            <pc:sldMk cId="3619836677" sldId="820"/>
            <ac:spMk id="2" creationId="{CBE5131D-CB32-A247-8452-718E8859125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Calibr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52853C-6216-544B-82BE-E4DDDB9FF424}" type="slidenum">
              <a:rPr lang="en-US" smtClean="0">
                <a:latin typeface="Calibri"/>
              </a:rPr>
              <a:t>‹#›</a:t>
            </a:fld>
            <a:endParaRPr lang="en-US" dirty="0">
              <a:latin typeface="Calibri"/>
            </a:endParaRPr>
          </a:p>
        </p:txBody>
      </p:sp>
      <p:sp>
        <p:nvSpPr>
          <p:cNvPr id="3" name="Date Placeholder 2">
            <a:extLst>
              <a:ext uri="{FF2B5EF4-FFF2-40B4-BE49-F238E27FC236}">
                <a16:creationId xmlns:a16="http://schemas.microsoft.com/office/drawing/2014/main" id="{7ECCE878-0FC0-BD48-A83E-B06418213A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90BAB8-79AB-AB4D-9C34-83D461A9AEC8}" type="datetimeFigureOut">
              <a:rPr lang="en-US" smtClean="0"/>
              <a:t>1/10/2020</a:t>
            </a:fld>
            <a:endParaRPr lang="en-US"/>
          </a:p>
        </p:txBody>
      </p:sp>
    </p:spTree>
    <p:extLst>
      <p:ext uri="{BB962C8B-B14F-4D97-AF65-F5344CB8AC3E}">
        <p14:creationId xmlns:p14="http://schemas.microsoft.com/office/powerpoint/2010/main" val="1789662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a:defRPr>
            </a:lvl1pPr>
          </a:lstStyle>
          <a:p>
            <a:endParaRPr lang="en-JM"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a:defRPr>
            </a:lvl1pPr>
          </a:lstStyle>
          <a:p>
            <a:fld id="{7D7D0FC4-79A4-4CD6-9D21-6D2AFDDF42EC}" type="datetimeFigureOut">
              <a:rPr lang="en-JM" smtClean="0"/>
              <a:pPr/>
              <a:t>10/1/2020</a:t>
            </a:fld>
            <a:endParaRPr lang="en-JM"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JM"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a:defRPr>
            </a:lvl1pPr>
          </a:lstStyle>
          <a:p>
            <a:endParaRPr lang="en-JM"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a:defRPr>
            </a:lvl1pPr>
          </a:lstStyle>
          <a:p>
            <a:fld id="{FEA829E4-7B8F-48ED-BCF8-1C0A3C644052}" type="slidenum">
              <a:rPr lang="en-JM" smtClean="0"/>
              <a:pPr/>
              <a:t>‹#›</a:t>
            </a:fld>
            <a:endParaRPr lang="en-JM" dirty="0"/>
          </a:p>
        </p:txBody>
      </p:sp>
    </p:spTree>
    <p:extLst>
      <p:ext uri="{BB962C8B-B14F-4D97-AF65-F5344CB8AC3E}">
        <p14:creationId xmlns:p14="http://schemas.microsoft.com/office/powerpoint/2010/main" val="487037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lor Text on Whi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5AA23EF-1777-3143-A25E-AFDE084F098A}"/>
              </a:ext>
            </a:extLst>
          </p:cNvPr>
          <p:cNvSpPr>
            <a:spLocks noGrp="1"/>
          </p:cNvSpPr>
          <p:nvPr>
            <p:ph type="body" sz="quarter" idx="10"/>
          </p:nvPr>
        </p:nvSpPr>
        <p:spPr>
          <a:xfrm>
            <a:off x="609600" y="209550"/>
            <a:ext cx="5334000" cy="1371600"/>
          </a:xfrm>
          <a:prstGeom prst="rect">
            <a:avLst/>
          </a:prstGeom>
        </p:spPr>
        <p:txBody>
          <a:bodyPr anchor="b"/>
          <a:lstStyle>
            <a:lvl1pPr marL="0" indent="0">
              <a:buNone/>
              <a:defRPr sz="4400" b="1" i="0">
                <a:solidFill>
                  <a:schemeClr val="accent1"/>
                </a:solidFill>
                <a:latin typeface="+mn-lt"/>
                <a:ea typeface="Open Sans" panose="020B0606030504020204" pitchFamily="34" charset="0"/>
                <a:cs typeface="Open Sans" panose="020B0606030504020204" pitchFamily="34" charset="0"/>
              </a:defRPr>
            </a:lvl1pPr>
          </a:lstStyle>
          <a:p>
            <a:pPr lvl="0"/>
            <a:endParaRPr lang="en-US" dirty="0"/>
          </a:p>
        </p:txBody>
      </p:sp>
      <p:sp>
        <p:nvSpPr>
          <p:cNvPr id="9" name="Text Placeholder 7">
            <a:extLst>
              <a:ext uri="{FF2B5EF4-FFF2-40B4-BE49-F238E27FC236}">
                <a16:creationId xmlns:a16="http://schemas.microsoft.com/office/drawing/2014/main" id="{9404C481-3463-5E41-902E-23A3F48FD505}"/>
              </a:ext>
            </a:extLst>
          </p:cNvPr>
          <p:cNvSpPr>
            <a:spLocks noGrp="1"/>
          </p:cNvSpPr>
          <p:nvPr>
            <p:ph type="body" sz="quarter" idx="11"/>
          </p:nvPr>
        </p:nvSpPr>
        <p:spPr>
          <a:xfrm>
            <a:off x="609600" y="1504950"/>
            <a:ext cx="5334000" cy="373277"/>
          </a:xfrm>
          <a:prstGeom prst="rect">
            <a:avLst/>
          </a:prstGeom>
        </p:spPr>
        <p:txBody>
          <a:bodyPr anchor="t"/>
          <a:lstStyle>
            <a:lvl1pPr marL="0" indent="0">
              <a:buNone/>
              <a:defRPr sz="2000" b="0" i="0">
                <a:solidFill>
                  <a:schemeClr val="accent6"/>
                </a:solidFill>
                <a:latin typeface="+mj-lt"/>
                <a:ea typeface="Open Sans" panose="020B0606030504020204" pitchFamily="34" charset="0"/>
                <a:cs typeface="Open Sans" panose="020B0606030504020204" pitchFamily="34" charset="0"/>
              </a:defRPr>
            </a:lvl1pPr>
          </a:lstStyle>
          <a:p>
            <a:pPr lvl="0"/>
            <a:endParaRPr lang="en-US" dirty="0"/>
          </a:p>
        </p:txBody>
      </p:sp>
      <p:pic>
        <p:nvPicPr>
          <p:cNvPr id="11" name="Picture 10">
            <a:extLst>
              <a:ext uri="{FF2B5EF4-FFF2-40B4-BE49-F238E27FC236}">
                <a16:creationId xmlns:a16="http://schemas.microsoft.com/office/drawing/2014/main" id="{5C8C381D-F6B3-3E40-982F-3A119C67E8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86600" y="3896975"/>
            <a:ext cx="2057400" cy="1239831"/>
          </a:xfrm>
          <a:prstGeom prst="rect">
            <a:avLst/>
          </a:prstGeom>
        </p:spPr>
      </p:pic>
    </p:spTree>
    <p:extLst>
      <p:ext uri="{BB962C8B-B14F-4D97-AF65-F5344CB8AC3E}">
        <p14:creationId xmlns:p14="http://schemas.microsoft.com/office/powerpoint/2010/main" val="295027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5750"/>
            <a:ext cx="7467600" cy="857250"/>
          </a:xfrm>
          <a:prstGeom prst="rect">
            <a:avLst/>
          </a:prstGeom>
        </p:spPr>
        <p:txBody>
          <a:bodyPr/>
          <a:lstStyle>
            <a:lvl1pPr>
              <a:defRPr/>
            </a:lvl1pPr>
          </a:lstStyle>
          <a:p>
            <a:r>
              <a:rPr lang="en-US" dirty="0"/>
              <a:t>Click to add text</a:t>
            </a:r>
          </a:p>
        </p:txBody>
      </p:sp>
      <p:sp>
        <p:nvSpPr>
          <p:cNvPr id="5" name="Picture Placeholder 10"/>
          <p:cNvSpPr>
            <a:spLocks noGrp="1"/>
          </p:cNvSpPr>
          <p:nvPr>
            <p:ph type="pic" sz="quarter" idx="27" hasCustomPrompt="1"/>
          </p:nvPr>
        </p:nvSpPr>
        <p:spPr>
          <a:xfrm>
            <a:off x="457200" y="1276350"/>
            <a:ext cx="7467600" cy="3124200"/>
          </a:xfrm>
          <a:prstGeom prst="rect">
            <a:avLst/>
          </a:prstGeom>
        </p:spPr>
        <p:txBody>
          <a:bodyPr>
            <a:normAutofit/>
          </a:bodyPr>
          <a:lstStyle>
            <a:lvl1pPr marL="0" indent="0">
              <a:buNone/>
              <a:defRPr sz="1200"/>
            </a:lvl1pPr>
          </a:lstStyle>
          <a:p>
            <a:r>
              <a:rPr lang="en-US" dirty="0"/>
              <a:t> </a:t>
            </a:r>
          </a:p>
        </p:txBody>
      </p:sp>
      <p:sp>
        <p:nvSpPr>
          <p:cNvPr id="7" name="Text Placeholder 17">
            <a:extLst>
              <a:ext uri="{FF2B5EF4-FFF2-40B4-BE49-F238E27FC236}">
                <a16:creationId xmlns:a16="http://schemas.microsoft.com/office/drawing/2014/main" id="{390A92D3-3099-6242-B472-363C085D40AB}"/>
              </a:ext>
            </a:extLst>
          </p:cNvPr>
          <p:cNvSpPr>
            <a:spLocks noGrp="1"/>
          </p:cNvSpPr>
          <p:nvPr>
            <p:ph type="body" sz="quarter" idx="23"/>
          </p:nvPr>
        </p:nvSpPr>
        <p:spPr>
          <a:xfrm>
            <a:off x="457200" y="876300"/>
            <a:ext cx="5029200" cy="323850"/>
          </a:xfrm>
          <a:prstGeom prst="rect">
            <a:avLst/>
          </a:prstGeom>
        </p:spPr>
        <p:txBody>
          <a:bodyPr>
            <a:noAutofit/>
          </a:bodyPr>
          <a:lstStyle>
            <a:lvl1pPr marL="0" indent="0" algn="l">
              <a:buFontTx/>
              <a:buNone/>
              <a:defRPr sz="2000" b="1" i="1">
                <a:solidFill>
                  <a:schemeClr val="bg1">
                    <a:lumMod val="75000"/>
                  </a:schemeClr>
                </a:solidFill>
                <a:latin typeface="+mj-lt"/>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317178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Header &amp; Subhead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8B6B8B-E298-F54D-86F0-A69FD25914E5}"/>
              </a:ext>
            </a:extLst>
          </p:cNvPr>
          <p:cNvSpPr/>
          <p:nvPr userDrawn="1"/>
        </p:nvSpPr>
        <p:spPr>
          <a:xfrm>
            <a:off x="8343900" y="57150"/>
            <a:ext cx="68580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334000" y="285750"/>
            <a:ext cx="3505200" cy="857250"/>
          </a:xfrm>
        </p:spPr>
        <p:txBody>
          <a:bodyPr/>
          <a:lstStyle>
            <a:lvl1pPr>
              <a:defRPr/>
            </a:lvl1pPr>
          </a:lstStyle>
          <a:p>
            <a:r>
              <a:rPr lang="en-US" dirty="0"/>
              <a:t>Insert Header Here</a:t>
            </a:r>
            <a:endParaRPr lang="en-JM" dirty="0"/>
          </a:p>
        </p:txBody>
      </p:sp>
      <p:sp>
        <p:nvSpPr>
          <p:cNvPr id="8" name="Text Placeholder 17">
            <a:extLst>
              <a:ext uri="{FF2B5EF4-FFF2-40B4-BE49-F238E27FC236}">
                <a16:creationId xmlns:a16="http://schemas.microsoft.com/office/drawing/2014/main" id="{429B2FFA-19AD-F340-9AAF-191A7D5C8081}"/>
              </a:ext>
            </a:extLst>
          </p:cNvPr>
          <p:cNvSpPr>
            <a:spLocks noGrp="1"/>
          </p:cNvSpPr>
          <p:nvPr>
            <p:ph type="body" sz="quarter" idx="23"/>
          </p:nvPr>
        </p:nvSpPr>
        <p:spPr>
          <a:xfrm>
            <a:off x="5334000" y="876300"/>
            <a:ext cx="3505200" cy="323850"/>
          </a:xfrm>
          <a:prstGeom prst="rect">
            <a:avLst/>
          </a:prstGeom>
        </p:spPr>
        <p:txBody>
          <a:bodyPr>
            <a:noAutofit/>
          </a:bodyPr>
          <a:lstStyle>
            <a:lvl1pPr marL="0" indent="0" algn="l">
              <a:buFontTx/>
              <a:buNone/>
              <a:defRPr sz="2000" b="1" i="1">
                <a:solidFill>
                  <a:schemeClr val="bg1">
                    <a:lumMod val="75000"/>
                  </a:schemeClr>
                </a:solidFill>
                <a:latin typeface="+mj-lt"/>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0" name="Picture Placeholder 11">
            <a:extLst>
              <a:ext uri="{FF2B5EF4-FFF2-40B4-BE49-F238E27FC236}">
                <a16:creationId xmlns:a16="http://schemas.microsoft.com/office/drawing/2014/main" id="{E8E15FD1-57E5-B044-AECA-DB2C227E9F59}"/>
              </a:ext>
            </a:extLst>
          </p:cNvPr>
          <p:cNvSpPr>
            <a:spLocks noGrp="1"/>
          </p:cNvSpPr>
          <p:nvPr>
            <p:ph type="pic" sz="quarter" idx="25"/>
          </p:nvPr>
        </p:nvSpPr>
        <p:spPr>
          <a:xfrm>
            <a:off x="0" y="0"/>
            <a:ext cx="4345549" cy="2419350"/>
          </a:xfrm>
          <a:custGeom>
            <a:avLst/>
            <a:gdLst>
              <a:gd name="connsiteX0" fmla="*/ 0 w 2057400"/>
              <a:gd name="connsiteY0" fmla="*/ 0 h 1600200"/>
              <a:gd name="connsiteX1" fmla="*/ 2057400 w 2057400"/>
              <a:gd name="connsiteY1" fmla="*/ 0 h 1600200"/>
              <a:gd name="connsiteX2" fmla="*/ 2057400 w 2057400"/>
              <a:gd name="connsiteY2" fmla="*/ 1600200 h 1600200"/>
              <a:gd name="connsiteX3" fmla="*/ 0 w 2057400"/>
              <a:gd name="connsiteY3" fmla="*/ 1600200 h 1600200"/>
              <a:gd name="connsiteX4" fmla="*/ 0 w 2057400"/>
              <a:gd name="connsiteY4" fmla="*/ 0 h 1600200"/>
              <a:gd name="connsiteX0" fmla="*/ 0 w 2057400"/>
              <a:gd name="connsiteY0" fmla="*/ 0 h 1600200"/>
              <a:gd name="connsiteX1" fmla="*/ 2057400 w 2057400"/>
              <a:gd name="connsiteY1" fmla="*/ 0 h 1600200"/>
              <a:gd name="connsiteX2" fmla="*/ 0 w 2057400"/>
              <a:gd name="connsiteY2" fmla="*/ 1600200 h 1600200"/>
              <a:gd name="connsiteX3" fmla="*/ 0 w 2057400"/>
              <a:gd name="connsiteY3" fmla="*/ 0 h 1600200"/>
              <a:gd name="connsiteX0" fmla="*/ 0 w 3007425"/>
              <a:gd name="connsiteY0" fmla="*/ 0 h 1600200"/>
              <a:gd name="connsiteX1" fmla="*/ 3007425 w 3007425"/>
              <a:gd name="connsiteY1" fmla="*/ 0 h 1600200"/>
              <a:gd name="connsiteX2" fmla="*/ 0 w 3007425"/>
              <a:gd name="connsiteY2" fmla="*/ 1600200 h 1600200"/>
              <a:gd name="connsiteX3" fmla="*/ 0 w 3007425"/>
              <a:gd name="connsiteY3" fmla="*/ 0 h 1600200"/>
              <a:gd name="connsiteX0" fmla="*/ 0 w 3007425"/>
              <a:gd name="connsiteY0" fmla="*/ 0 h 1600200"/>
              <a:gd name="connsiteX1" fmla="*/ 3007425 w 3007425"/>
              <a:gd name="connsiteY1" fmla="*/ 0 h 1600200"/>
              <a:gd name="connsiteX2" fmla="*/ 0 w 3007425"/>
              <a:gd name="connsiteY2" fmla="*/ 1600200 h 1600200"/>
              <a:gd name="connsiteX3" fmla="*/ 0 w 3007425"/>
              <a:gd name="connsiteY3" fmla="*/ 0 h 1600200"/>
              <a:gd name="connsiteX0" fmla="*/ 0 w 3007425"/>
              <a:gd name="connsiteY0" fmla="*/ 0 h 1600200"/>
              <a:gd name="connsiteX1" fmla="*/ 3007425 w 3007425"/>
              <a:gd name="connsiteY1" fmla="*/ 0 h 1600200"/>
              <a:gd name="connsiteX2" fmla="*/ 0 w 3007425"/>
              <a:gd name="connsiteY2" fmla="*/ 1600200 h 1600200"/>
              <a:gd name="connsiteX3" fmla="*/ 0 w 3007425"/>
              <a:gd name="connsiteY3" fmla="*/ 0 h 1600200"/>
            </a:gdLst>
            <a:ahLst/>
            <a:cxnLst>
              <a:cxn ang="0">
                <a:pos x="connsiteX0" y="connsiteY0"/>
              </a:cxn>
              <a:cxn ang="0">
                <a:pos x="connsiteX1" y="connsiteY1"/>
              </a:cxn>
              <a:cxn ang="0">
                <a:pos x="connsiteX2" y="connsiteY2"/>
              </a:cxn>
              <a:cxn ang="0">
                <a:pos x="connsiteX3" y="connsiteY3"/>
              </a:cxn>
            </a:cxnLst>
            <a:rect l="l" t="t" r="r" b="b"/>
            <a:pathLst>
              <a:path w="3007425" h="1600200">
                <a:moveTo>
                  <a:pt x="0" y="0"/>
                </a:moveTo>
                <a:lnTo>
                  <a:pt x="3007425" y="0"/>
                </a:lnTo>
                <a:cubicBezTo>
                  <a:pt x="2094015" y="1049977"/>
                  <a:pt x="1263732" y="1405247"/>
                  <a:pt x="0" y="1600200"/>
                </a:cubicBezTo>
                <a:lnTo>
                  <a:pt x="0" y="0"/>
                </a:lnTo>
                <a:close/>
              </a:path>
            </a:pathLst>
          </a:custGeom>
        </p:spPr>
        <p:txBody>
          <a:bodyPr/>
          <a:lstStyle>
            <a:lvl1pPr marL="0" indent="0">
              <a:buNone/>
              <a:defRPr>
                <a:noFill/>
              </a:defRPr>
            </a:lvl1pPr>
          </a:lstStyle>
          <a:p>
            <a:endParaRPr lang="en-US" dirty="0"/>
          </a:p>
        </p:txBody>
      </p:sp>
    </p:spTree>
    <p:extLst>
      <p:ext uri="{BB962C8B-B14F-4D97-AF65-F5344CB8AC3E}">
        <p14:creationId xmlns:p14="http://schemas.microsoft.com/office/powerpoint/2010/main" val="428952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 Paragraph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Click to add text</a:t>
            </a:r>
            <a:endParaRPr lang="en-JM" dirty="0"/>
          </a:p>
        </p:txBody>
      </p:sp>
      <p:sp>
        <p:nvSpPr>
          <p:cNvPr id="8" name="Text Placeholder 2"/>
          <p:cNvSpPr>
            <a:spLocks noGrp="1"/>
          </p:cNvSpPr>
          <p:nvPr>
            <p:ph type="body" sz="quarter" idx="33"/>
          </p:nvPr>
        </p:nvSpPr>
        <p:spPr>
          <a:xfrm>
            <a:off x="462749" y="1376680"/>
            <a:ext cx="2421924" cy="274320"/>
          </a:xfrm>
          <a:prstGeom prst="rect">
            <a:avLst/>
          </a:prstGeom>
        </p:spPr>
        <p:txBody>
          <a:bodyPr anchor="ctr">
            <a:noAutofit/>
          </a:bodyPr>
          <a:lstStyle>
            <a:lvl1pPr marL="0" indent="0">
              <a:buNone/>
              <a:defRPr sz="1800" b="1">
                <a:solidFill>
                  <a:schemeClr val="accent1"/>
                </a:solidFill>
                <a:latin typeface="+mn-lt"/>
                <a:ea typeface="Open Sans" panose="020B0606030504020204" pitchFamily="34" charset="0"/>
                <a:cs typeface="Open Sans" panose="020B0606030504020204" pitchFamily="34" charset="0"/>
              </a:defRPr>
            </a:lvl1pPr>
          </a:lstStyle>
          <a:p>
            <a:pPr lvl="0"/>
            <a:endParaRPr lang="en-JM" dirty="0"/>
          </a:p>
        </p:txBody>
      </p:sp>
      <p:sp>
        <p:nvSpPr>
          <p:cNvPr id="10" name="Text Placeholder 2"/>
          <p:cNvSpPr>
            <a:spLocks noGrp="1"/>
          </p:cNvSpPr>
          <p:nvPr>
            <p:ph type="body" sz="quarter" idx="35"/>
          </p:nvPr>
        </p:nvSpPr>
        <p:spPr>
          <a:xfrm>
            <a:off x="462748" y="2976881"/>
            <a:ext cx="2421924" cy="274320"/>
          </a:xfrm>
          <a:prstGeom prst="rect">
            <a:avLst/>
          </a:prstGeom>
        </p:spPr>
        <p:txBody>
          <a:bodyPr anchor="ctr">
            <a:noAutofit/>
          </a:bodyPr>
          <a:lstStyle>
            <a:lvl1pPr marL="0" indent="0">
              <a:buNone/>
              <a:defRPr sz="1800" b="1">
                <a:solidFill>
                  <a:schemeClr val="accent1"/>
                </a:solidFill>
                <a:latin typeface="+mn-lt"/>
                <a:ea typeface="Open Sans" panose="020B0606030504020204" pitchFamily="34" charset="0"/>
                <a:cs typeface="Open Sans" panose="020B0606030504020204" pitchFamily="34" charset="0"/>
              </a:defRPr>
            </a:lvl1pPr>
          </a:lstStyle>
          <a:p>
            <a:pPr lvl="0"/>
            <a:endParaRPr lang="en-JM" dirty="0"/>
          </a:p>
        </p:txBody>
      </p:sp>
      <p:sp>
        <p:nvSpPr>
          <p:cNvPr id="13" name="Text Placeholder 2">
            <a:extLst>
              <a:ext uri="{FF2B5EF4-FFF2-40B4-BE49-F238E27FC236}">
                <a16:creationId xmlns:a16="http://schemas.microsoft.com/office/drawing/2014/main" id="{B759E5D8-4419-044E-A609-EEFCD06CF45A}"/>
              </a:ext>
            </a:extLst>
          </p:cNvPr>
          <p:cNvSpPr>
            <a:spLocks noGrp="1"/>
          </p:cNvSpPr>
          <p:nvPr>
            <p:ph type="body" sz="quarter" idx="37"/>
          </p:nvPr>
        </p:nvSpPr>
        <p:spPr>
          <a:xfrm>
            <a:off x="4717249" y="1376680"/>
            <a:ext cx="2421924" cy="274320"/>
          </a:xfrm>
          <a:prstGeom prst="rect">
            <a:avLst/>
          </a:prstGeom>
        </p:spPr>
        <p:txBody>
          <a:bodyPr anchor="ctr">
            <a:noAutofit/>
          </a:bodyPr>
          <a:lstStyle>
            <a:lvl1pPr marL="0" indent="0">
              <a:buNone/>
              <a:defRPr sz="1800" b="1">
                <a:solidFill>
                  <a:schemeClr val="accent1"/>
                </a:solidFill>
                <a:latin typeface="+mn-lt"/>
                <a:ea typeface="Open Sans" panose="020B0606030504020204" pitchFamily="34" charset="0"/>
                <a:cs typeface="Open Sans" panose="020B0606030504020204" pitchFamily="34" charset="0"/>
              </a:defRPr>
            </a:lvl1pPr>
          </a:lstStyle>
          <a:p>
            <a:pPr lvl="0"/>
            <a:endParaRPr lang="en-JM" dirty="0"/>
          </a:p>
        </p:txBody>
      </p:sp>
      <p:sp>
        <p:nvSpPr>
          <p:cNvPr id="16" name="Text Placeholder 2">
            <a:extLst>
              <a:ext uri="{FF2B5EF4-FFF2-40B4-BE49-F238E27FC236}">
                <a16:creationId xmlns:a16="http://schemas.microsoft.com/office/drawing/2014/main" id="{20889DD9-4AAA-0C41-BF18-43EE22920742}"/>
              </a:ext>
            </a:extLst>
          </p:cNvPr>
          <p:cNvSpPr>
            <a:spLocks noGrp="1"/>
          </p:cNvSpPr>
          <p:nvPr>
            <p:ph type="body" sz="quarter" idx="39"/>
          </p:nvPr>
        </p:nvSpPr>
        <p:spPr>
          <a:xfrm>
            <a:off x="4717248" y="2976881"/>
            <a:ext cx="2421924" cy="274320"/>
          </a:xfrm>
          <a:prstGeom prst="rect">
            <a:avLst/>
          </a:prstGeom>
        </p:spPr>
        <p:txBody>
          <a:bodyPr anchor="ctr">
            <a:noAutofit/>
          </a:bodyPr>
          <a:lstStyle>
            <a:lvl1pPr marL="0" indent="0">
              <a:buNone/>
              <a:defRPr sz="1800" b="1">
                <a:solidFill>
                  <a:schemeClr val="accent1"/>
                </a:solidFill>
                <a:latin typeface="+mn-lt"/>
                <a:ea typeface="Open Sans" panose="020B0606030504020204" pitchFamily="34" charset="0"/>
                <a:cs typeface="Open Sans" panose="020B0606030504020204" pitchFamily="34" charset="0"/>
              </a:defRPr>
            </a:lvl1pPr>
          </a:lstStyle>
          <a:p>
            <a:pPr lvl="0"/>
            <a:endParaRPr lang="en-JM" dirty="0"/>
          </a:p>
        </p:txBody>
      </p:sp>
      <p:sp>
        <p:nvSpPr>
          <p:cNvPr id="18" name="Text Placeholder 5">
            <a:extLst>
              <a:ext uri="{FF2B5EF4-FFF2-40B4-BE49-F238E27FC236}">
                <a16:creationId xmlns:a16="http://schemas.microsoft.com/office/drawing/2014/main" id="{684C8624-6377-A94B-9D1F-6C0A62B7AD6C}"/>
              </a:ext>
            </a:extLst>
          </p:cNvPr>
          <p:cNvSpPr>
            <a:spLocks noGrp="1"/>
          </p:cNvSpPr>
          <p:nvPr>
            <p:ph type="body" sz="quarter" idx="75"/>
          </p:nvPr>
        </p:nvSpPr>
        <p:spPr>
          <a:xfrm>
            <a:off x="4718050" y="3263899"/>
            <a:ext cx="3194050" cy="1142999"/>
          </a:xfrm>
          <a:prstGeom prst="rect">
            <a:avLst/>
          </a:prstGeom>
        </p:spPr>
        <p:txBody>
          <a:bodyPr>
            <a:normAutofit/>
          </a:bodyPr>
          <a:lstStyle>
            <a:lvl1pPr marL="0" indent="0">
              <a:buNone/>
              <a:defRPr sz="1600">
                <a:solidFill>
                  <a:schemeClr val="accent6"/>
                </a:solidFill>
                <a:latin typeface="+mj-lt"/>
              </a:defRPr>
            </a:lvl1pPr>
            <a:lvl2pPr marL="457200" indent="0">
              <a:buNone/>
              <a:defRPr sz="1050">
                <a:solidFill>
                  <a:schemeClr val="accent6"/>
                </a:solidFill>
                <a:latin typeface="+mj-lt"/>
              </a:defRPr>
            </a:lvl2pPr>
            <a:lvl3pPr marL="914400" indent="0">
              <a:buNone/>
              <a:defRPr sz="1050">
                <a:solidFill>
                  <a:schemeClr val="accent6"/>
                </a:solidFill>
                <a:latin typeface="+mj-lt"/>
              </a:defRPr>
            </a:lvl3pPr>
            <a:lvl4pPr marL="1371600" indent="0">
              <a:buNone/>
              <a:defRPr sz="1050">
                <a:solidFill>
                  <a:schemeClr val="accent6"/>
                </a:solidFill>
                <a:latin typeface="+mj-lt"/>
              </a:defRPr>
            </a:lvl4pPr>
            <a:lvl5pPr marL="1828800" indent="0">
              <a:buNone/>
              <a:defRPr sz="1050">
                <a:solidFill>
                  <a:schemeClr val="accent6"/>
                </a:solidFill>
                <a:latin typeface="+mj-lt"/>
              </a:defRPr>
            </a:lvl5pPr>
          </a:lstStyle>
          <a:p>
            <a:pPr lvl="0"/>
            <a:endParaRPr lang="en-US" dirty="0"/>
          </a:p>
        </p:txBody>
      </p:sp>
      <p:sp>
        <p:nvSpPr>
          <p:cNvPr id="19" name="Text Placeholder 5">
            <a:extLst>
              <a:ext uri="{FF2B5EF4-FFF2-40B4-BE49-F238E27FC236}">
                <a16:creationId xmlns:a16="http://schemas.microsoft.com/office/drawing/2014/main" id="{71B51E6B-2945-6D47-BBA3-56B9197AB811}"/>
              </a:ext>
            </a:extLst>
          </p:cNvPr>
          <p:cNvSpPr>
            <a:spLocks noGrp="1"/>
          </p:cNvSpPr>
          <p:nvPr>
            <p:ph type="body" sz="quarter" idx="76"/>
          </p:nvPr>
        </p:nvSpPr>
        <p:spPr>
          <a:xfrm>
            <a:off x="463550" y="3263899"/>
            <a:ext cx="3194050" cy="1142999"/>
          </a:xfrm>
          <a:prstGeom prst="rect">
            <a:avLst/>
          </a:prstGeom>
        </p:spPr>
        <p:txBody>
          <a:bodyPr>
            <a:normAutofit/>
          </a:bodyPr>
          <a:lstStyle>
            <a:lvl1pPr marL="0" indent="0">
              <a:buNone/>
              <a:defRPr sz="1600">
                <a:solidFill>
                  <a:schemeClr val="accent6"/>
                </a:solidFill>
                <a:latin typeface="+mj-lt"/>
              </a:defRPr>
            </a:lvl1pPr>
            <a:lvl2pPr marL="457200" indent="0">
              <a:buNone/>
              <a:defRPr sz="1050">
                <a:solidFill>
                  <a:schemeClr val="accent6"/>
                </a:solidFill>
                <a:latin typeface="+mj-lt"/>
              </a:defRPr>
            </a:lvl2pPr>
            <a:lvl3pPr marL="914400" indent="0">
              <a:buNone/>
              <a:defRPr sz="1050">
                <a:solidFill>
                  <a:schemeClr val="accent6"/>
                </a:solidFill>
                <a:latin typeface="+mj-lt"/>
              </a:defRPr>
            </a:lvl3pPr>
            <a:lvl4pPr marL="1371600" indent="0">
              <a:buNone/>
              <a:defRPr sz="1050">
                <a:solidFill>
                  <a:schemeClr val="accent6"/>
                </a:solidFill>
                <a:latin typeface="+mj-lt"/>
              </a:defRPr>
            </a:lvl4pPr>
            <a:lvl5pPr marL="1828800" indent="0">
              <a:buNone/>
              <a:defRPr sz="1050">
                <a:solidFill>
                  <a:schemeClr val="accent6"/>
                </a:solidFill>
                <a:latin typeface="+mj-lt"/>
              </a:defRPr>
            </a:lvl5pPr>
          </a:lstStyle>
          <a:p>
            <a:pPr lvl="0"/>
            <a:endParaRPr lang="en-US" dirty="0"/>
          </a:p>
        </p:txBody>
      </p:sp>
      <p:sp>
        <p:nvSpPr>
          <p:cNvPr id="20" name="Text Placeholder 5">
            <a:extLst>
              <a:ext uri="{FF2B5EF4-FFF2-40B4-BE49-F238E27FC236}">
                <a16:creationId xmlns:a16="http://schemas.microsoft.com/office/drawing/2014/main" id="{9BC2BAE6-3561-6145-BF96-3E97D0327D74}"/>
              </a:ext>
            </a:extLst>
          </p:cNvPr>
          <p:cNvSpPr>
            <a:spLocks noGrp="1"/>
          </p:cNvSpPr>
          <p:nvPr>
            <p:ph type="body" sz="quarter" idx="74"/>
          </p:nvPr>
        </p:nvSpPr>
        <p:spPr>
          <a:xfrm>
            <a:off x="4718050" y="1670049"/>
            <a:ext cx="3194050" cy="1142999"/>
          </a:xfrm>
          <a:prstGeom prst="rect">
            <a:avLst/>
          </a:prstGeom>
        </p:spPr>
        <p:txBody>
          <a:bodyPr>
            <a:normAutofit/>
          </a:bodyPr>
          <a:lstStyle>
            <a:lvl1pPr marL="0" indent="0">
              <a:buNone/>
              <a:defRPr sz="1600">
                <a:solidFill>
                  <a:schemeClr val="accent6"/>
                </a:solidFill>
                <a:latin typeface="+mj-lt"/>
              </a:defRPr>
            </a:lvl1pPr>
            <a:lvl2pPr marL="457200" indent="0">
              <a:buNone/>
              <a:defRPr sz="1050">
                <a:solidFill>
                  <a:schemeClr val="accent6"/>
                </a:solidFill>
                <a:latin typeface="+mj-lt"/>
              </a:defRPr>
            </a:lvl2pPr>
            <a:lvl3pPr marL="914400" indent="0">
              <a:buNone/>
              <a:defRPr sz="1050">
                <a:solidFill>
                  <a:schemeClr val="accent6"/>
                </a:solidFill>
                <a:latin typeface="+mj-lt"/>
              </a:defRPr>
            </a:lvl3pPr>
            <a:lvl4pPr marL="1371600" indent="0">
              <a:buNone/>
              <a:defRPr sz="1050">
                <a:solidFill>
                  <a:schemeClr val="accent6"/>
                </a:solidFill>
                <a:latin typeface="+mj-lt"/>
              </a:defRPr>
            </a:lvl4pPr>
            <a:lvl5pPr marL="1828800" indent="0">
              <a:buNone/>
              <a:defRPr sz="1050">
                <a:solidFill>
                  <a:schemeClr val="accent6"/>
                </a:solidFill>
                <a:latin typeface="+mj-lt"/>
              </a:defRPr>
            </a:lvl5pPr>
          </a:lstStyle>
          <a:p>
            <a:pPr lvl="0"/>
            <a:endParaRPr lang="en-US" dirty="0"/>
          </a:p>
        </p:txBody>
      </p:sp>
      <p:sp>
        <p:nvSpPr>
          <p:cNvPr id="21" name="Text Placeholder 5">
            <a:extLst>
              <a:ext uri="{FF2B5EF4-FFF2-40B4-BE49-F238E27FC236}">
                <a16:creationId xmlns:a16="http://schemas.microsoft.com/office/drawing/2014/main" id="{6853F8E2-E1C8-6042-A66C-88D22AC9A9E2}"/>
              </a:ext>
            </a:extLst>
          </p:cNvPr>
          <p:cNvSpPr>
            <a:spLocks noGrp="1"/>
          </p:cNvSpPr>
          <p:nvPr>
            <p:ph type="body" sz="quarter" idx="71"/>
          </p:nvPr>
        </p:nvSpPr>
        <p:spPr>
          <a:xfrm>
            <a:off x="463550" y="1670049"/>
            <a:ext cx="3194050" cy="1142999"/>
          </a:xfrm>
          <a:prstGeom prst="rect">
            <a:avLst/>
          </a:prstGeom>
        </p:spPr>
        <p:txBody>
          <a:bodyPr>
            <a:normAutofit/>
          </a:bodyPr>
          <a:lstStyle>
            <a:lvl1pPr marL="0" indent="0">
              <a:buNone/>
              <a:defRPr sz="1600">
                <a:solidFill>
                  <a:schemeClr val="accent6"/>
                </a:solidFill>
                <a:latin typeface="+mj-lt"/>
              </a:defRPr>
            </a:lvl1pPr>
            <a:lvl2pPr marL="457200" indent="0">
              <a:buNone/>
              <a:defRPr sz="1050">
                <a:solidFill>
                  <a:schemeClr val="accent6"/>
                </a:solidFill>
                <a:latin typeface="+mj-lt"/>
              </a:defRPr>
            </a:lvl2pPr>
            <a:lvl3pPr marL="914400" indent="0">
              <a:buNone/>
              <a:defRPr sz="1050">
                <a:solidFill>
                  <a:schemeClr val="accent6"/>
                </a:solidFill>
                <a:latin typeface="+mj-lt"/>
              </a:defRPr>
            </a:lvl3pPr>
            <a:lvl4pPr marL="1371600" indent="0">
              <a:buNone/>
              <a:defRPr sz="1050">
                <a:solidFill>
                  <a:schemeClr val="accent6"/>
                </a:solidFill>
                <a:latin typeface="+mj-lt"/>
              </a:defRPr>
            </a:lvl4pPr>
            <a:lvl5pPr marL="1828800" indent="0">
              <a:buNone/>
              <a:defRPr sz="1050">
                <a:solidFill>
                  <a:schemeClr val="accent6"/>
                </a:solidFill>
                <a:latin typeface="+mj-lt"/>
              </a:defRPr>
            </a:lvl5pPr>
          </a:lstStyle>
          <a:p>
            <a:pPr lvl="0"/>
            <a:endParaRPr lang="en-US" dirty="0"/>
          </a:p>
        </p:txBody>
      </p:sp>
      <p:sp>
        <p:nvSpPr>
          <p:cNvPr id="14" name="Text Placeholder 17">
            <a:extLst>
              <a:ext uri="{FF2B5EF4-FFF2-40B4-BE49-F238E27FC236}">
                <a16:creationId xmlns:a16="http://schemas.microsoft.com/office/drawing/2014/main" id="{2E914661-5E60-B748-A82D-A3E2B0808A03}"/>
              </a:ext>
            </a:extLst>
          </p:cNvPr>
          <p:cNvSpPr>
            <a:spLocks noGrp="1"/>
          </p:cNvSpPr>
          <p:nvPr>
            <p:ph type="body" sz="quarter" idx="23"/>
          </p:nvPr>
        </p:nvSpPr>
        <p:spPr>
          <a:xfrm>
            <a:off x="457200" y="876300"/>
            <a:ext cx="5029200" cy="323850"/>
          </a:xfrm>
          <a:prstGeom prst="rect">
            <a:avLst/>
          </a:prstGeom>
        </p:spPr>
        <p:txBody>
          <a:bodyPr>
            <a:noAutofit/>
          </a:bodyPr>
          <a:lstStyle>
            <a:lvl1pPr marL="0" indent="0" algn="l">
              <a:buFontTx/>
              <a:buNone/>
              <a:defRPr sz="2000" b="1" i="1">
                <a:solidFill>
                  <a:schemeClr val="bg1">
                    <a:lumMod val="75000"/>
                  </a:schemeClr>
                </a:solidFill>
                <a:latin typeface="+mj-lt"/>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93478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 Paragraphs">
    <p:spTree>
      <p:nvGrpSpPr>
        <p:cNvPr id="1" name=""/>
        <p:cNvGrpSpPr/>
        <p:nvPr/>
      </p:nvGrpSpPr>
      <p:grpSpPr>
        <a:xfrm>
          <a:off x="0" y="0"/>
          <a:ext cx="0" cy="0"/>
          <a:chOff x="0" y="0"/>
          <a:chExt cx="0" cy="0"/>
        </a:xfrm>
      </p:grpSpPr>
      <p:sp>
        <p:nvSpPr>
          <p:cNvPr id="45" name="Text Placeholder 5">
            <a:extLst>
              <a:ext uri="{FF2B5EF4-FFF2-40B4-BE49-F238E27FC236}">
                <a16:creationId xmlns:a16="http://schemas.microsoft.com/office/drawing/2014/main" id="{6C40C6C9-2F6F-DB4B-AEC9-66003E873FBC}"/>
              </a:ext>
            </a:extLst>
          </p:cNvPr>
          <p:cNvSpPr>
            <a:spLocks noGrp="1"/>
          </p:cNvSpPr>
          <p:nvPr>
            <p:ph type="body" sz="quarter" idx="80"/>
          </p:nvPr>
        </p:nvSpPr>
        <p:spPr>
          <a:xfrm>
            <a:off x="457200" y="3790950"/>
            <a:ext cx="3206750" cy="622300"/>
          </a:xfrm>
          <a:prstGeom prst="rect">
            <a:avLst/>
          </a:prstGeom>
        </p:spPr>
        <p:txBody>
          <a:bodyPr>
            <a:normAutofit/>
          </a:bodyPr>
          <a:lstStyle>
            <a:lvl1pPr marL="0" indent="0">
              <a:buNone/>
              <a:defRPr sz="1600">
                <a:solidFill>
                  <a:schemeClr val="accent6"/>
                </a:solidFill>
                <a:latin typeface="+mj-lt"/>
              </a:defRPr>
            </a:lvl1pPr>
            <a:lvl2pPr marL="457200" indent="0">
              <a:buNone/>
              <a:defRPr sz="1050">
                <a:solidFill>
                  <a:schemeClr val="accent6"/>
                </a:solidFill>
                <a:latin typeface="+mj-lt"/>
              </a:defRPr>
            </a:lvl2pPr>
            <a:lvl3pPr marL="914400" indent="0">
              <a:buNone/>
              <a:defRPr sz="1050">
                <a:solidFill>
                  <a:schemeClr val="accent6"/>
                </a:solidFill>
                <a:latin typeface="+mj-lt"/>
              </a:defRPr>
            </a:lvl3pPr>
            <a:lvl4pPr marL="1371600" indent="0">
              <a:buNone/>
              <a:defRPr sz="1050">
                <a:solidFill>
                  <a:schemeClr val="accent6"/>
                </a:solidFill>
                <a:latin typeface="+mj-lt"/>
              </a:defRPr>
            </a:lvl4pPr>
            <a:lvl5pPr marL="1828800" indent="0">
              <a:buNone/>
              <a:defRPr sz="1050">
                <a:solidFill>
                  <a:schemeClr val="accent6"/>
                </a:solidFill>
                <a:latin typeface="+mj-lt"/>
              </a:defRPr>
            </a:lvl5pPr>
          </a:lstStyle>
          <a:p>
            <a:pPr lvl="0"/>
            <a:endParaRPr lang="en-US" dirty="0"/>
          </a:p>
        </p:txBody>
      </p:sp>
      <p:sp>
        <p:nvSpPr>
          <p:cNvPr id="2" name="Title 1"/>
          <p:cNvSpPr>
            <a:spLocks noGrp="1"/>
          </p:cNvSpPr>
          <p:nvPr>
            <p:ph type="title" hasCustomPrompt="1"/>
          </p:nvPr>
        </p:nvSpPr>
        <p:spPr/>
        <p:txBody>
          <a:bodyPr/>
          <a:lstStyle>
            <a:lvl1pPr>
              <a:defRPr>
                <a:solidFill>
                  <a:schemeClr val="accent1"/>
                </a:solidFill>
              </a:defRPr>
            </a:lvl1pPr>
          </a:lstStyle>
          <a:p>
            <a:r>
              <a:rPr lang="en-US" dirty="0"/>
              <a:t>Click to add text</a:t>
            </a:r>
            <a:endParaRPr lang="en-JM" dirty="0"/>
          </a:p>
        </p:txBody>
      </p:sp>
      <p:sp>
        <p:nvSpPr>
          <p:cNvPr id="28" name="Text Placeholder 2">
            <a:extLst>
              <a:ext uri="{FF2B5EF4-FFF2-40B4-BE49-F238E27FC236}">
                <a16:creationId xmlns:a16="http://schemas.microsoft.com/office/drawing/2014/main" id="{A7127046-0D6B-614D-B3E3-CBAC212AEEAB}"/>
              </a:ext>
            </a:extLst>
          </p:cNvPr>
          <p:cNvSpPr>
            <a:spLocks noGrp="1"/>
          </p:cNvSpPr>
          <p:nvPr>
            <p:ph type="body" sz="quarter" idx="39"/>
          </p:nvPr>
        </p:nvSpPr>
        <p:spPr>
          <a:xfrm>
            <a:off x="457200" y="1376680"/>
            <a:ext cx="2133600" cy="274320"/>
          </a:xfrm>
          <a:prstGeom prst="rect">
            <a:avLst/>
          </a:prstGeom>
        </p:spPr>
        <p:txBody>
          <a:bodyPr anchor="ctr">
            <a:noAutofit/>
          </a:bodyPr>
          <a:lstStyle>
            <a:lvl1pPr marL="0" indent="0">
              <a:buNone/>
              <a:defRPr sz="1800" b="1">
                <a:solidFill>
                  <a:schemeClr val="accent1"/>
                </a:solidFill>
                <a:latin typeface="+mn-lt"/>
                <a:ea typeface="Open Sans" panose="020B0606030504020204" pitchFamily="34" charset="0"/>
                <a:cs typeface="Open Sans" panose="020B0606030504020204" pitchFamily="34" charset="0"/>
              </a:defRPr>
            </a:lvl1pPr>
          </a:lstStyle>
          <a:p>
            <a:pPr lvl="0"/>
            <a:endParaRPr lang="en-JM" dirty="0"/>
          </a:p>
        </p:txBody>
      </p:sp>
      <p:sp>
        <p:nvSpPr>
          <p:cNvPr id="30" name="Text Placeholder 2">
            <a:extLst>
              <a:ext uri="{FF2B5EF4-FFF2-40B4-BE49-F238E27FC236}">
                <a16:creationId xmlns:a16="http://schemas.microsoft.com/office/drawing/2014/main" id="{C848B82B-FE77-E747-AFD4-93C707B158EF}"/>
              </a:ext>
            </a:extLst>
          </p:cNvPr>
          <p:cNvSpPr>
            <a:spLocks noGrp="1"/>
          </p:cNvSpPr>
          <p:nvPr>
            <p:ph type="body" sz="quarter" idx="41"/>
          </p:nvPr>
        </p:nvSpPr>
        <p:spPr>
          <a:xfrm>
            <a:off x="457200" y="2443480"/>
            <a:ext cx="2133600" cy="274320"/>
          </a:xfrm>
          <a:prstGeom prst="rect">
            <a:avLst/>
          </a:prstGeom>
        </p:spPr>
        <p:txBody>
          <a:bodyPr anchor="ctr">
            <a:noAutofit/>
          </a:bodyPr>
          <a:lstStyle>
            <a:lvl1pPr marL="0" indent="0">
              <a:buNone/>
              <a:defRPr sz="1800" b="1">
                <a:solidFill>
                  <a:schemeClr val="accent1"/>
                </a:solidFill>
                <a:latin typeface="+mn-lt"/>
                <a:ea typeface="Open Sans" panose="020B0606030504020204" pitchFamily="34" charset="0"/>
                <a:cs typeface="Open Sans" panose="020B0606030504020204" pitchFamily="34" charset="0"/>
              </a:defRPr>
            </a:lvl1pPr>
          </a:lstStyle>
          <a:p>
            <a:pPr lvl="0"/>
            <a:endParaRPr lang="en-JM" dirty="0"/>
          </a:p>
        </p:txBody>
      </p:sp>
      <p:sp>
        <p:nvSpPr>
          <p:cNvPr id="32" name="Text Placeholder 2">
            <a:extLst>
              <a:ext uri="{FF2B5EF4-FFF2-40B4-BE49-F238E27FC236}">
                <a16:creationId xmlns:a16="http://schemas.microsoft.com/office/drawing/2014/main" id="{30A6031A-A5B3-2449-9FA8-62756335B4F2}"/>
              </a:ext>
            </a:extLst>
          </p:cNvPr>
          <p:cNvSpPr>
            <a:spLocks noGrp="1"/>
          </p:cNvSpPr>
          <p:nvPr>
            <p:ph type="body" sz="quarter" idx="43"/>
          </p:nvPr>
        </p:nvSpPr>
        <p:spPr>
          <a:xfrm>
            <a:off x="457200" y="3510280"/>
            <a:ext cx="2133600" cy="274320"/>
          </a:xfrm>
          <a:prstGeom prst="rect">
            <a:avLst/>
          </a:prstGeom>
        </p:spPr>
        <p:txBody>
          <a:bodyPr anchor="ctr">
            <a:noAutofit/>
          </a:bodyPr>
          <a:lstStyle>
            <a:lvl1pPr marL="0" indent="0">
              <a:buNone/>
              <a:defRPr sz="1800" b="1">
                <a:solidFill>
                  <a:schemeClr val="accent1"/>
                </a:solidFill>
                <a:latin typeface="+mn-lt"/>
                <a:ea typeface="Open Sans" panose="020B0606030504020204" pitchFamily="34" charset="0"/>
                <a:cs typeface="Open Sans" panose="020B0606030504020204" pitchFamily="34" charset="0"/>
              </a:defRPr>
            </a:lvl1pPr>
          </a:lstStyle>
          <a:p>
            <a:pPr lvl="0"/>
            <a:endParaRPr lang="en-JM" dirty="0"/>
          </a:p>
        </p:txBody>
      </p:sp>
      <p:sp>
        <p:nvSpPr>
          <p:cNvPr id="34" name="Text Placeholder 2">
            <a:extLst>
              <a:ext uri="{FF2B5EF4-FFF2-40B4-BE49-F238E27FC236}">
                <a16:creationId xmlns:a16="http://schemas.microsoft.com/office/drawing/2014/main" id="{E3EDA287-2329-D845-9EB1-7832DDF3CEF0}"/>
              </a:ext>
            </a:extLst>
          </p:cNvPr>
          <p:cNvSpPr>
            <a:spLocks noGrp="1"/>
          </p:cNvSpPr>
          <p:nvPr>
            <p:ph type="body" sz="quarter" idx="45"/>
          </p:nvPr>
        </p:nvSpPr>
        <p:spPr>
          <a:xfrm>
            <a:off x="4711700" y="1376680"/>
            <a:ext cx="2133600" cy="274320"/>
          </a:xfrm>
          <a:prstGeom prst="rect">
            <a:avLst/>
          </a:prstGeom>
        </p:spPr>
        <p:txBody>
          <a:bodyPr anchor="ctr">
            <a:noAutofit/>
          </a:bodyPr>
          <a:lstStyle>
            <a:lvl1pPr marL="0" indent="0">
              <a:buNone/>
              <a:defRPr sz="1800" b="1">
                <a:solidFill>
                  <a:schemeClr val="accent1"/>
                </a:solidFill>
                <a:latin typeface="+mn-lt"/>
                <a:ea typeface="Open Sans" panose="020B0606030504020204" pitchFamily="34" charset="0"/>
                <a:cs typeface="Open Sans" panose="020B0606030504020204" pitchFamily="34" charset="0"/>
              </a:defRPr>
            </a:lvl1pPr>
          </a:lstStyle>
          <a:p>
            <a:pPr lvl="0"/>
            <a:endParaRPr lang="en-JM" dirty="0"/>
          </a:p>
        </p:txBody>
      </p:sp>
      <p:sp>
        <p:nvSpPr>
          <p:cNvPr id="36" name="Text Placeholder 2">
            <a:extLst>
              <a:ext uri="{FF2B5EF4-FFF2-40B4-BE49-F238E27FC236}">
                <a16:creationId xmlns:a16="http://schemas.microsoft.com/office/drawing/2014/main" id="{51784D60-B893-6345-8DCA-B7B5FB6864BA}"/>
              </a:ext>
            </a:extLst>
          </p:cNvPr>
          <p:cNvSpPr>
            <a:spLocks noGrp="1"/>
          </p:cNvSpPr>
          <p:nvPr>
            <p:ph type="body" sz="quarter" idx="47"/>
          </p:nvPr>
        </p:nvSpPr>
        <p:spPr>
          <a:xfrm>
            <a:off x="4711700" y="2443480"/>
            <a:ext cx="2133600" cy="274320"/>
          </a:xfrm>
          <a:prstGeom prst="rect">
            <a:avLst/>
          </a:prstGeom>
        </p:spPr>
        <p:txBody>
          <a:bodyPr anchor="ctr">
            <a:noAutofit/>
          </a:bodyPr>
          <a:lstStyle>
            <a:lvl1pPr marL="0" indent="0">
              <a:buNone/>
              <a:defRPr sz="1800" b="1">
                <a:solidFill>
                  <a:schemeClr val="accent1"/>
                </a:solidFill>
                <a:latin typeface="+mn-lt"/>
                <a:ea typeface="Open Sans" panose="020B0606030504020204" pitchFamily="34" charset="0"/>
                <a:cs typeface="Open Sans" panose="020B0606030504020204" pitchFamily="34" charset="0"/>
              </a:defRPr>
            </a:lvl1pPr>
          </a:lstStyle>
          <a:p>
            <a:pPr lvl="0"/>
            <a:endParaRPr lang="en-JM" dirty="0"/>
          </a:p>
        </p:txBody>
      </p:sp>
      <p:sp>
        <p:nvSpPr>
          <p:cNvPr id="38" name="Text Placeholder 2">
            <a:extLst>
              <a:ext uri="{FF2B5EF4-FFF2-40B4-BE49-F238E27FC236}">
                <a16:creationId xmlns:a16="http://schemas.microsoft.com/office/drawing/2014/main" id="{4973969E-9CD1-C647-ABB5-0941B94F64A5}"/>
              </a:ext>
            </a:extLst>
          </p:cNvPr>
          <p:cNvSpPr>
            <a:spLocks noGrp="1"/>
          </p:cNvSpPr>
          <p:nvPr>
            <p:ph type="body" sz="quarter" idx="49"/>
          </p:nvPr>
        </p:nvSpPr>
        <p:spPr>
          <a:xfrm>
            <a:off x="4711700" y="3510280"/>
            <a:ext cx="2133600" cy="274320"/>
          </a:xfrm>
          <a:prstGeom prst="rect">
            <a:avLst/>
          </a:prstGeom>
        </p:spPr>
        <p:txBody>
          <a:bodyPr anchor="ctr">
            <a:noAutofit/>
          </a:bodyPr>
          <a:lstStyle>
            <a:lvl1pPr marL="0" indent="0">
              <a:buNone/>
              <a:defRPr sz="1800" b="1">
                <a:solidFill>
                  <a:schemeClr val="accent1"/>
                </a:solidFill>
                <a:latin typeface="+mn-lt"/>
                <a:ea typeface="Open Sans" panose="020B0606030504020204" pitchFamily="34" charset="0"/>
                <a:cs typeface="Open Sans" panose="020B0606030504020204" pitchFamily="34" charset="0"/>
              </a:defRPr>
            </a:lvl1pPr>
          </a:lstStyle>
          <a:p>
            <a:pPr lvl="0"/>
            <a:endParaRPr lang="en-JM" dirty="0"/>
          </a:p>
        </p:txBody>
      </p:sp>
      <p:sp>
        <p:nvSpPr>
          <p:cNvPr id="40" name="Text Placeholder 5">
            <a:extLst>
              <a:ext uri="{FF2B5EF4-FFF2-40B4-BE49-F238E27FC236}">
                <a16:creationId xmlns:a16="http://schemas.microsoft.com/office/drawing/2014/main" id="{4471B0C6-BB99-7E40-9159-7B4B215559A6}"/>
              </a:ext>
            </a:extLst>
          </p:cNvPr>
          <p:cNvSpPr>
            <a:spLocks noGrp="1"/>
          </p:cNvSpPr>
          <p:nvPr>
            <p:ph type="body" sz="quarter" idx="81"/>
          </p:nvPr>
        </p:nvSpPr>
        <p:spPr>
          <a:xfrm>
            <a:off x="4711700" y="2724150"/>
            <a:ext cx="3206750" cy="622300"/>
          </a:xfrm>
          <a:prstGeom prst="rect">
            <a:avLst/>
          </a:prstGeom>
        </p:spPr>
        <p:txBody>
          <a:bodyPr>
            <a:normAutofit/>
          </a:bodyPr>
          <a:lstStyle>
            <a:lvl1pPr marL="0" indent="0">
              <a:buNone/>
              <a:defRPr sz="1600">
                <a:solidFill>
                  <a:schemeClr val="accent6"/>
                </a:solidFill>
                <a:latin typeface="+mj-lt"/>
              </a:defRPr>
            </a:lvl1pPr>
            <a:lvl2pPr marL="457200" indent="0">
              <a:buNone/>
              <a:defRPr sz="1050">
                <a:solidFill>
                  <a:schemeClr val="accent6"/>
                </a:solidFill>
                <a:latin typeface="+mj-lt"/>
              </a:defRPr>
            </a:lvl2pPr>
            <a:lvl3pPr marL="914400" indent="0">
              <a:buNone/>
              <a:defRPr sz="1050">
                <a:solidFill>
                  <a:schemeClr val="accent6"/>
                </a:solidFill>
                <a:latin typeface="+mj-lt"/>
              </a:defRPr>
            </a:lvl3pPr>
            <a:lvl4pPr marL="1371600" indent="0">
              <a:buNone/>
              <a:defRPr sz="1050">
                <a:solidFill>
                  <a:schemeClr val="accent6"/>
                </a:solidFill>
                <a:latin typeface="+mj-lt"/>
              </a:defRPr>
            </a:lvl4pPr>
            <a:lvl5pPr marL="1828800" indent="0">
              <a:buNone/>
              <a:defRPr sz="1050">
                <a:solidFill>
                  <a:schemeClr val="accent6"/>
                </a:solidFill>
                <a:latin typeface="+mj-lt"/>
              </a:defRPr>
            </a:lvl5pPr>
          </a:lstStyle>
          <a:p>
            <a:pPr lvl="0"/>
            <a:endParaRPr lang="en-US" dirty="0"/>
          </a:p>
        </p:txBody>
      </p:sp>
      <p:sp>
        <p:nvSpPr>
          <p:cNvPr id="41" name="Text Placeholder 5">
            <a:extLst>
              <a:ext uri="{FF2B5EF4-FFF2-40B4-BE49-F238E27FC236}">
                <a16:creationId xmlns:a16="http://schemas.microsoft.com/office/drawing/2014/main" id="{86A0E87A-169A-7F44-A040-D3801DD13562}"/>
              </a:ext>
            </a:extLst>
          </p:cNvPr>
          <p:cNvSpPr>
            <a:spLocks noGrp="1"/>
          </p:cNvSpPr>
          <p:nvPr>
            <p:ph type="body" sz="quarter" idx="82"/>
          </p:nvPr>
        </p:nvSpPr>
        <p:spPr>
          <a:xfrm>
            <a:off x="4711700" y="1657350"/>
            <a:ext cx="3206750" cy="622300"/>
          </a:xfrm>
          <a:prstGeom prst="rect">
            <a:avLst/>
          </a:prstGeom>
        </p:spPr>
        <p:txBody>
          <a:bodyPr>
            <a:normAutofit/>
          </a:bodyPr>
          <a:lstStyle>
            <a:lvl1pPr marL="0" indent="0">
              <a:buNone/>
              <a:defRPr sz="1600">
                <a:solidFill>
                  <a:schemeClr val="accent6"/>
                </a:solidFill>
                <a:latin typeface="+mj-lt"/>
              </a:defRPr>
            </a:lvl1pPr>
            <a:lvl2pPr marL="457200" indent="0">
              <a:buNone/>
              <a:defRPr sz="1050">
                <a:solidFill>
                  <a:schemeClr val="accent6"/>
                </a:solidFill>
                <a:latin typeface="+mj-lt"/>
              </a:defRPr>
            </a:lvl2pPr>
            <a:lvl3pPr marL="914400" indent="0">
              <a:buNone/>
              <a:defRPr sz="1050">
                <a:solidFill>
                  <a:schemeClr val="accent6"/>
                </a:solidFill>
                <a:latin typeface="+mj-lt"/>
              </a:defRPr>
            </a:lvl3pPr>
            <a:lvl4pPr marL="1371600" indent="0">
              <a:buNone/>
              <a:defRPr sz="1050">
                <a:solidFill>
                  <a:schemeClr val="accent6"/>
                </a:solidFill>
                <a:latin typeface="+mj-lt"/>
              </a:defRPr>
            </a:lvl4pPr>
            <a:lvl5pPr marL="1828800" indent="0">
              <a:buNone/>
              <a:defRPr sz="1050">
                <a:solidFill>
                  <a:schemeClr val="accent6"/>
                </a:solidFill>
                <a:latin typeface="+mj-lt"/>
              </a:defRPr>
            </a:lvl5pPr>
          </a:lstStyle>
          <a:p>
            <a:pPr lvl="0"/>
            <a:endParaRPr lang="en-US" dirty="0"/>
          </a:p>
        </p:txBody>
      </p:sp>
      <p:sp>
        <p:nvSpPr>
          <p:cNvPr id="42" name="Text Placeholder 5">
            <a:extLst>
              <a:ext uri="{FF2B5EF4-FFF2-40B4-BE49-F238E27FC236}">
                <a16:creationId xmlns:a16="http://schemas.microsoft.com/office/drawing/2014/main" id="{170F3B18-9A1D-7E40-AB7E-5D4EC899324D}"/>
              </a:ext>
            </a:extLst>
          </p:cNvPr>
          <p:cNvSpPr>
            <a:spLocks noGrp="1"/>
          </p:cNvSpPr>
          <p:nvPr>
            <p:ph type="body" sz="quarter" idx="83"/>
          </p:nvPr>
        </p:nvSpPr>
        <p:spPr>
          <a:xfrm>
            <a:off x="4711700" y="3790950"/>
            <a:ext cx="3206750" cy="622300"/>
          </a:xfrm>
          <a:prstGeom prst="rect">
            <a:avLst/>
          </a:prstGeom>
        </p:spPr>
        <p:txBody>
          <a:bodyPr>
            <a:normAutofit/>
          </a:bodyPr>
          <a:lstStyle>
            <a:lvl1pPr marL="0" indent="0">
              <a:buNone/>
              <a:defRPr sz="1600">
                <a:solidFill>
                  <a:schemeClr val="accent6"/>
                </a:solidFill>
                <a:latin typeface="+mj-lt"/>
              </a:defRPr>
            </a:lvl1pPr>
            <a:lvl2pPr marL="457200" indent="0">
              <a:buNone/>
              <a:defRPr sz="1050">
                <a:solidFill>
                  <a:schemeClr val="accent6"/>
                </a:solidFill>
                <a:latin typeface="+mj-lt"/>
              </a:defRPr>
            </a:lvl2pPr>
            <a:lvl3pPr marL="914400" indent="0">
              <a:buNone/>
              <a:defRPr sz="1050">
                <a:solidFill>
                  <a:schemeClr val="accent6"/>
                </a:solidFill>
                <a:latin typeface="+mj-lt"/>
              </a:defRPr>
            </a:lvl3pPr>
            <a:lvl4pPr marL="1371600" indent="0">
              <a:buNone/>
              <a:defRPr sz="1050">
                <a:solidFill>
                  <a:schemeClr val="accent6"/>
                </a:solidFill>
                <a:latin typeface="+mj-lt"/>
              </a:defRPr>
            </a:lvl4pPr>
            <a:lvl5pPr marL="1828800" indent="0">
              <a:buNone/>
              <a:defRPr sz="1050">
                <a:solidFill>
                  <a:schemeClr val="accent6"/>
                </a:solidFill>
                <a:latin typeface="+mj-lt"/>
              </a:defRPr>
            </a:lvl5pPr>
          </a:lstStyle>
          <a:p>
            <a:pPr lvl="0"/>
            <a:endParaRPr lang="en-US" dirty="0"/>
          </a:p>
        </p:txBody>
      </p:sp>
      <p:sp>
        <p:nvSpPr>
          <p:cNvPr id="43" name="Text Placeholder 5">
            <a:extLst>
              <a:ext uri="{FF2B5EF4-FFF2-40B4-BE49-F238E27FC236}">
                <a16:creationId xmlns:a16="http://schemas.microsoft.com/office/drawing/2014/main" id="{1988DB52-B189-0841-B2C2-4559D4E23063}"/>
              </a:ext>
            </a:extLst>
          </p:cNvPr>
          <p:cNvSpPr>
            <a:spLocks noGrp="1"/>
          </p:cNvSpPr>
          <p:nvPr>
            <p:ph type="body" sz="quarter" idx="75"/>
          </p:nvPr>
        </p:nvSpPr>
        <p:spPr>
          <a:xfrm>
            <a:off x="457200" y="2724150"/>
            <a:ext cx="3206750" cy="622300"/>
          </a:xfrm>
          <a:prstGeom prst="rect">
            <a:avLst/>
          </a:prstGeom>
        </p:spPr>
        <p:txBody>
          <a:bodyPr>
            <a:normAutofit/>
          </a:bodyPr>
          <a:lstStyle>
            <a:lvl1pPr marL="0" indent="0">
              <a:buNone/>
              <a:defRPr sz="1600">
                <a:solidFill>
                  <a:schemeClr val="accent6"/>
                </a:solidFill>
                <a:latin typeface="+mj-lt"/>
              </a:defRPr>
            </a:lvl1pPr>
            <a:lvl2pPr marL="457200" indent="0">
              <a:buNone/>
              <a:defRPr sz="1050">
                <a:solidFill>
                  <a:schemeClr val="accent6"/>
                </a:solidFill>
                <a:latin typeface="+mj-lt"/>
              </a:defRPr>
            </a:lvl2pPr>
            <a:lvl3pPr marL="914400" indent="0">
              <a:buNone/>
              <a:defRPr sz="1050">
                <a:solidFill>
                  <a:schemeClr val="accent6"/>
                </a:solidFill>
                <a:latin typeface="+mj-lt"/>
              </a:defRPr>
            </a:lvl3pPr>
            <a:lvl4pPr marL="1371600" indent="0">
              <a:buNone/>
              <a:defRPr sz="1050">
                <a:solidFill>
                  <a:schemeClr val="accent6"/>
                </a:solidFill>
                <a:latin typeface="+mj-lt"/>
              </a:defRPr>
            </a:lvl4pPr>
            <a:lvl5pPr marL="1828800" indent="0">
              <a:buNone/>
              <a:defRPr sz="1050">
                <a:solidFill>
                  <a:schemeClr val="accent6"/>
                </a:solidFill>
                <a:latin typeface="+mj-lt"/>
              </a:defRPr>
            </a:lvl5pPr>
          </a:lstStyle>
          <a:p>
            <a:pPr lvl="0"/>
            <a:endParaRPr lang="en-US" dirty="0"/>
          </a:p>
        </p:txBody>
      </p:sp>
      <p:sp>
        <p:nvSpPr>
          <p:cNvPr id="44" name="Text Placeholder 5">
            <a:extLst>
              <a:ext uri="{FF2B5EF4-FFF2-40B4-BE49-F238E27FC236}">
                <a16:creationId xmlns:a16="http://schemas.microsoft.com/office/drawing/2014/main" id="{A8C86BF8-DF4E-6F47-A7E2-024E6D32BCD2}"/>
              </a:ext>
            </a:extLst>
          </p:cNvPr>
          <p:cNvSpPr>
            <a:spLocks noGrp="1"/>
          </p:cNvSpPr>
          <p:nvPr>
            <p:ph type="body" sz="quarter" idx="76"/>
          </p:nvPr>
        </p:nvSpPr>
        <p:spPr>
          <a:xfrm>
            <a:off x="457200" y="1657350"/>
            <a:ext cx="3206750" cy="622300"/>
          </a:xfrm>
          <a:prstGeom prst="rect">
            <a:avLst/>
          </a:prstGeom>
        </p:spPr>
        <p:txBody>
          <a:bodyPr>
            <a:normAutofit/>
          </a:bodyPr>
          <a:lstStyle>
            <a:lvl1pPr marL="0" indent="0">
              <a:buNone/>
              <a:defRPr sz="1600">
                <a:solidFill>
                  <a:schemeClr val="accent6"/>
                </a:solidFill>
                <a:latin typeface="+mj-lt"/>
              </a:defRPr>
            </a:lvl1pPr>
            <a:lvl2pPr marL="457200" indent="0">
              <a:buNone/>
              <a:defRPr sz="1050">
                <a:solidFill>
                  <a:schemeClr val="accent6"/>
                </a:solidFill>
                <a:latin typeface="+mj-lt"/>
              </a:defRPr>
            </a:lvl2pPr>
            <a:lvl3pPr marL="914400" indent="0">
              <a:buNone/>
              <a:defRPr sz="1050">
                <a:solidFill>
                  <a:schemeClr val="accent6"/>
                </a:solidFill>
                <a:latin typeface="+mj-lt"/>
              </a:defRPr>
            </a:lvl3pPr>
            <a:lvl4pPr marL="1371600" indent="0">
              <a:buNone/>
              <a:defRPr sz="1050">
                <a:solidFill>
                  <a:schemeClr val="accent6"/>
                </a:solidFill>
                <a:latin typeface="+mj-lt"/>
              </a:defRPr>
            </a:lvl4pPr>
            <a:lvl5pPr marL="1828800" indent="0">
              <a:buNone/>
              <a:defRPr sz="1050">
                <a:solidFill>
                  <a:schemeClr val="accent6"/>
                </a:solidFill>
                <a:latin typeface="+mj-lt"/>
              </a:defRPr>
            </a:lvl5pPr>
          </a:lstStyle>
          <a:p>
            <a:pPr lvl="0"/>
            <a:endParaRPr lang="en-US" dirty="0"/>
          </a:p>
        </p:txBody>
      </p:sp>
      <p:sp>
        <p:nvSpPr>
          <p:cNvPr id="17" name="Text Placeholder 17">
            <a:extLst>
              <a:ext uri="{FF2B5EF4-FFF2-40B4-BE49-F238E27FC236}">
                <a16:creationId xmlns:a16="http://schemas.microsoft.com/office/drawing/2014/main" id="{C84034D9-E4A6-DB49-8F54-F94AB91CE8BF}"/>
              </a:ext>
            </a:extLst>
          </p:cNvPr>
          <p:cNvSpPr>
            <a:spLocks noGrp="1"/>
          </p:cNvSpPr>
          <p:nvPr>
            <p:ph type="body" sz="quarter" idx="23"/>
          </p:nvPr>
        </p:nvSpPr>
        <p:spPr>
          <a:xfrm>
            <a:off x="457200" y="876300"/>
            <a:ext cx="5029200" cy="323850"/>
          </a:xfrm>
          <a:prstGeom prst="rect">
            <a:avLst/>
          </a:prstGeom>
        </p:spPr>
        <p:txBody>
          <a:bodyPr>
            <a:noAutofit/>
          </a:bodyPr>
          <a:lstStyle>
            <a:lvl1pPr marL="0" indent="0" algn="l">
              <a:buFontTx/>
              <a:buNone/>
              <a:defRPr sz="2000" b="1" i="1">
                <a:solidFill>
                  <a:schemeClr val="bg1">
                    <a:lumMod val="75000"/>
                  </a:schemeClr>
                </a:solidFill>
                <a:latin typeface="+mj-lt"/>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323129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lor Text on Whi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3638550"/>
            <a:ext cx="7772400" cy="640556"/>
          </a:xfrm>
          <a:prstGeom prst="rect">
            <a:avLst/>
          </a:prstGeom>
        </p:spPr>
        <p:txBody>
          <a:bodyPr anchor="b">
            <a:normAutofit/>
          </a:bodyPr>
          <a:lstStyle>
            <a:lvl1pPr algn="ctr">
              <a:defRPr sz="3600" b="1" cap="none" spc="0">
                <a:latin typeface="+mn-lt"/>
              </a:defRPr>
            </a:lvl1pPr>
          </a:lstStyle>
          <a:p>
            <a:r>
              <a:rPr lang="en-US" dirty="0"/>
              <a:t>Click to add text</a:t>
            </a:r>
            <a:endParaRPr lang="en-JM" dirty="0"/>
          </a:p>
        </p:txBody>
      </p:sp>
      <p:sp>
        <p:nvSpPr>
          <p:cNvPr id="3" name="Text Placeholder 2"/>
          <p:cNvSpPr>
            <a:spLocks noGrp="1"/>
          </p:cNvSpPr>
          <p:nvPr>
            <p:ph type="body" idx="1"/>
          </p:nvPr>
        </p:nvSpPr>
        <p:spPr>
          <a:xfrm>
            <a:off x="685800" y="4171950"/>
            <a:ext cx="7772400" cy="457200"/>
          </a:xfrm>
          <a:prstGeom prst="rect">
            <a:avLst/>
          </a:prstGeom>
        </p:spPr>
        <p:txBody>
          <a:bodyPr anchor="t"/>
          <a:lstStyle>
            <a:lvl1pPr marL="0" indent="0" algn="ctr">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2772235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lor Text on Whi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733550"/>
            <a:ext cx="7772400" cy="1021556"/>
          </a:xfrm>
          <a:prstGeom prst="rect">
            <a:avLst/>
          </a:prstGeom>
        </p:spPr>
        <p:txBody>
          <a:bodyPr anchor="b">
            <a:normAutofit/>
          </a:bodyPr>
          <a:lstStyle>
            <a:lvl1pPr algn="ctr">
              <a:defRPr sz="3600" b="1" cap="none" spc="0">
                <a:latin typeface="+mn-lt"/>
              </a:defRPr>
            </a:lvl1pPr>
          </a:lstStyle>
          <a:p>
            <a:r>
              <a:rPr lang="en-US" dirty="0"/>
              <a:t>Click to add text</a:t>
            </a:r>
            <a:endParaRPr lang="en-JM" dirty="0"/>
          </a:p>
        </p:txBody>
      </p:sp>
      <p:sp>
        <p:nvSpPr>
          <p:cNvPr id="3" name="Text Placeholder 2"/>
          <p:cNvSpPr>
            <a:spLocks noGrp="1"/>
          </p:cNvSpPr>
          <p:nvPr>
            <p:ph type="body" idx="1"/>
          </p:nvPr>
        </p:nvSpPr>
        <p:spPr>
          <a:xfrm>
            <a:off x="685800" y="2647950"/>
            <a:ext cx="7772400" cy="1125140"/>
          </a:xfrm>
          <a:prstGeom prst="rect">
            <a:avLst/>
          </a:prstGeom>
        </p:spPr>
        <p:txBody>
          <a:bodyPr anchor="t"/>
          <a:lstStyle>
            <a:lvl1pPr marL="0" indent="0" algn="ctr">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282697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ragraph -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text</a:t>
            </a:r>
            <a:endParaRPr lang="en-JM" dirty="0"/>
          </a:p>
        </p:txBody>
      </p:sp>
      <p:sp>
        <p:nvSpPr>
          <p:cNvPr id="8" name="Text Placeholder 2">
            <a:extLst>
              <a:ext uri="{FF2B5EF4-FFF2-40B4-BE49-F238E27FC236}">
                <a16:creationId xmlns:a16="http://schemas.microsoft.com/office/drawing/2014/main" id="{5E3494A9-1004-124C-B6AD-4458C187FDD1}"/>
              </a:ext>
            </a:extLst>
          </p:cNvPr>
          <p:cNvSpPr>
            <a:spLocks noGrp="1"/>
          </p:cNvSpPr>
          <p:nvPr>
            <p:ph type="body" sz="quarter" idx="33"/>
          </p:nvPr>
        </p:nvSpPr>
        <p:spPr>
          <a:xfrm>
            <a:off x="609600" y="1376680"/>
            <a:ext cx="2133600" cy="274320"/>
          </a:xfrm>
        </p:spPr>
        <p:txBody>
          <a:bodyPr anchor="ctr">
            <a:noAutofit/>
          </a:bodyPr>
          <a:lstStyle>
            <a:lvl1pPr marL="0" indent="0">
              <a:buNone/>
              <a:defRPr sz="1800" b="1">
                <a:solidFill>
                  <a:schemeClr val="accent1"/>
                </a:solidFill>
                <a:latin typeface="+mn-lt"/>
                <a:ea typeface="Open Sans" panose="020B0606030504020204" pitchFamily="34" charset="0"/>
                <a:cs typeface="Open Sans" panose="020B0606030504020204" pitchFamily="34" charset="0"/>
              </a:defRPr>
            </a:lvl1pPr>
          </a:lstStyle>
          <a:p>
            <a:pPr lvl="0"/>
            <a:endParaRPr lang="en-JM" dirty="0"/>
          </a:p>
        </p:txBody>
      </p:sp>
      <p:sp>
        <p:nvSpPr>
          <p:cNvPr id="14" name="Text Placeholder 3">
            <a:extLst>
              <a:ext uri="{FF2B5EF4-FFF2-40B4-BE49-F238E27FC236}">
                <a16:creationId xmlns:a16="http://schemas.microsoft.com/office/drawing/2014/main" id="{3CD3040B-46D2-0F46-BF2D-B1A73E238EA5}"/>
              </a:ext>
            </a:extLst>
          </p:cNvPr>
          <p:cNvSpPr>
            <a:spLocks noGrp="1"/>
          </p:cNvSpPr>
          <p:nvPr>
            <p:ph type="body" sz="quarter" idx="68"/>
          </p:nvPr>
        </p:nvSpPr>
        <p:spPr>
          <a:xfrm>
            <a:off x="609600" y="1657350"/>
            <a:ext cx="2832100" cy="2768600"/>
          </a:xfrm>
        </p:spPr>
        <p:txBody>
          <a:bodyPr>
            <a:normAutofit/>
          </a:bodyPr>
          <a:lstStyle>
            <a:lvl1pPr marL="0" indent="0">
              <a:buNone/>
              <a:defRPr sz="1600">
                <a:solidFill>
                  <a:schemeClr val="accent6"/>
                </a:solidFill>
                <a:latin typeface="+mj-lt"/>
              </a:defRPr>
            </a:lvl1pPr>
            <a:lvl2pPr marL="457200" indent="0">
              <a:buNone/>
              <a:defRPr sz="1050">
                <a:solidFill>
                  <a:schemeClr val="accent6"/>
                </a:solidFill>
                <a:latin typeface="+mj-lt"/>
              </a:defRPr>
            </a:lvl2pPr>
            <a:lvl3pPr marL="914400" indent="0">
              <a:buNone/>
              <a:defRPr sz="1050">
                <a:solidFill>
                  <a:schemeClr val="accent6"/>
                </a:solidFill>
                <a:latin typeface="+mj-lt"/>
              </a:defRPr>
            </a:lvl3pPr>
            <a:lvl4pPr marL="1371600" indent="0">
              <a:buNone/>
              <a:defRPr sz="1050">
                <a:solidFill>
                  <a:schemeClr val="accent6"/>
                </a:solidFill>
                <a:latin typeface="+mj-lt"/>
              </a:defRPr>
            </a:lvl4pPr>
            <a:lvl5pPr marL="1828800" indent="0">
              <a:buNone/>
              <a:defRPr sz="1050">
                <a:solidFill>
                  <a:schemeClr val="accent6"/>
                </a:solidFill>
                <a:latin typeface="+mj-lt"/>
              </a:defRPr>
            </a:lvl5pPr>
          </a:lstStyle>
          <a:p>
            <a:pPr lvl="0"/>
            <a:endParaRPr lang="en-US" dirty="0"/>
          </a:p>
        </p:txBody>
      </p:sp>
      <p:sp>
        <p:nvSpPr>
          <p:cNvPr id="10" name="Picture Placeholder 20">
            <a:extLst>
              <a:ext uri="{FF2B5EF4-FFF2-40B4-BE49-F238E27FC236}">
                <a16:creationId xmlns:a16="http://schemas.microsoft.com/office/drawing/2014/main" id="{B1456B59-AA63-044F-953F-B92BD3BB359F}"/>
              </a:ext>
            </a:extLst>
          </p:cNvPr>
          <p:cNvSpPr>
            <a:spLocks noGrp="1"/>
          </p:cNvSpPr>
          <p:nvPr>
            <p:ph type="pic" sz="quarter" idx="25" hasCustomPrompt="1"/>
          </p:nvPr>
        </p:nvSpPr>
        <p:spPr>
          <a:xfrm>
            <a:off x="3943350" y="1581150"/>
            <a:ext cx="3981450" cy="2844800"/>
          </a:xfrm>
        </p:spPr>
        <p:txBody>
          <a:bodyPr>
            <a:normAutofit/>
          </a:bodyPr>
          <a:lstStyle>
            <a:lvl1pPr marL="0" indent="0">
              <a:buNone/>
              <a:defRPr sz="1000"/>
            </a:lvl1pPr>
          </a:lstStyle>
          <a:p>
            <a:r>
              <a:rPr lang="en-JM" dirty="0"/>
              <a:t> </a:t>
            </a:r>
          </a:p>
        </p:txBody>
      </p:sp>
      <p:sp>
        <p:nvSpPr>
          <p:cNvPr id="7" name="Text Placeholder 17">
            <a:extLst>
              <a:ext uri="{FF2B5EF4-FFF2-40B4-BE49-F238E27FC236}">
                <a16:creationId xmlns:a16="http://schemas.microsoft.com/office/drawing/2014/main" id="{5C978878-A83F-234F-BBFE-97107331D95F}"/>
              </a:ext>
            </a:extLst>
          </p:cNvPr>
          <p:cNvSpPr>
            <a:spLocks noGrp="1"/>
          </p:cNvSpPr>
          <p:nvPr>
            <p:ph type="body" sz="quarter" idx="23"/>
          </p:nvPr>
        </p:nvSpPr>
        <p:spPr>
          <a:xfrm>
            <a:off x="457200" y="876300"/>
            <a:ext cx="5029200" cy="323850"/>
          </a:xfrm>
          <a:prstGeom prst="rect">
            <a:avLst/>
          </a:prstGeom>
        </p:spPr>
        <p:txBody>
          <a:bodyPr>
            <a:noAutofit/>
          </a:bodyPr>
          <a:lstStyle>
            <a:lvl1pPr marL="0" indent="0" algn="l">
              <a:buFontTx/>
              <a:buNone/>
              <a:defRPr sz="2000" b="1" i="1">
                <a:solidFill>
                  <a:schemeClr val="bg1">
                    <a:lumMod val="75000"/>
                  </a:schemeClr>
                </a:solidFill>
                <a:latin typeface="+mj-lt"/>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084638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 Paragraph">
    <p:spTree>
      <p:nvGrpSpPr>
        <p:cNvPr id="1" name=""/>
        <p:cNvGrpSpPr/>
        <p:nvPr/>
      </p:nvGrpSpPr>
      <p:grpSpPr>
        <a:xfrm>
          <a:off x="0" y="0"/>
          <a:ext cx="0" cy="0"/>
          <a:chOff x="0" y="0"/>
          <a:chExt cx="0" cy="0"/>
        </a:xfrm>
      </p:grpSpPr>
      <p:sp>
        <p:nvSpPr>
          <p:cNvPr id="13" name="Picture Placeholder 20">
            <a:extLst>
              <a:ext uri="{FF2B5EF4-FFF2-40B4-BE49-F238E27FC236}">
                <a16:creationId xmlns:a16="http://schemas.microsoft.com/office/drawing/2014/main" id="{4A78CC6F-C991-8547-A610-F9701D76EA0A}"/>
              </a:ext>
            </a:extLst>
          </p:cNvPr>
          <p:cNvSpPr>
            <a:spLocks noGrp="1"/>
          </p:cNvSpPr>
          <p:nvPr>
            <p:ph type="pic" sz="quarter" idx="25" hasCustomPrompt="1"/>
          </p:nvPr>
        </p:nvSpPr>
        <p:spPr>
          <a:xfrm>
            <a:off x="609600" y="1581150"/>
            <a:ext cx="3994150" cy="2844800"/>
          </a:xfrm>
        </p:spPr>
        <p:txBody>
          <a:bodyPr>
            <a:normAutofit/>
          </a:bodyPr>
          <a:lstStyle>
            <a:lvl1pPr marL="0" indent="0">
              <a:buNone/>
              <a:defRPr sz="1000"/>
            </a:lvl1pPr>
          </a:lstStyle>
          <a:p>
            <a:r>
              <a:rPr lang="en-JM" dirty="0"/>
              <a:t> </a:t>
            </a:r>
          </a:p>
        </p:txBody>
      </p:sp>
      <p:sp>
        <p:nvSpPr>
          <p:cNvPr id="2" name="Title 1"/>
          <p:cNvSpPr>
            <a:spLocks noGrp="1"/>
          </p:cNvSpPr>
          <p:nvPr>
            <p:ph type="title" hasCustomPrompt="1"/>
          </p:nvPr>
        </p:nvSpPr>
        <p:spPr/>
        <p:txBody>
          <a:bodyPr/>
          <a:lstStyle>
            <a:lvl1pPr>
              <a:defRPr/>
            </a:lvl1pPr>
          </a:lstStyle>
          <a:p>
            <a:r>
              <a:rPr lang="en-US" dirty="0"/>
              <a:t>Click to add text</a:t>
            </a:r>
            <a:endParaRPr lang="en-JM" dirty="0"/>
          </a:p>
        </p:txBody>
      </p:sp>
      <p:sp>
        <p:nvSpPr>
          <p:cNvPr id="8" name="Text Placeholder 2">
            <a:extLst>
              <a:ext uri="{FF2B5EF4-FFF2-40B4-BE49-F238E27FC236}">
                <a16:creationId xmlns:a16="http://schemas.microsoft.com/office/drawing/2014/main" id="{5E3494A9-1004-124C-B6AD-4458C187FDD1}"/>
              </a:ext>
            </a:extLst>
          </p:cNvPr>
          <p:cNvSpPr>
            <a:spLocks noGrp="1"/>
          </p:cNvSpPr>
          <p:nvPr>
            <p:ph type="body" sz="quarter" idx="33"/>
          </p:nvPr>
        </p:nvSpPr>
        <p:spPr>
          <a:xfrm>
            <a:off x="5105400" y="1376680"/>
            <a:ext cx="2133600" cy="274320"/>
          </a:xfrm>
        </p:spPr>
        <p:txBody>
          <a:bodyPr anchor="ctr">
            <a:noAutofit/>
          </a:bodyPr>
          <a:lstStyle>
            <a:lvl1pPr marL="0" indent="0">
              <a:buNone/>
              <a:defRPr sz="1800" b="1">
                <a:solidFill>
                  <a:schemeClr val="accent1"/>
                </a:solidFill>
                <a:latin typeface="+mn-lt"/>
                <a:ea typeface="Open Sans" panose="020B0606030504020204" pitchFamily="34" charset="0"/>
                <a:cs typeface="Open Sans" panose="020B0606030504020204" pitchFamily="34" charset="0"/>
              </a:defRPr>
            </a:lvl1pPr>
          </a:lstStyle>
          <a:p>
            <a:pPr lvl="0"/>
            <a:endParaRPr lang="en-JM" dirty="0"/>
          </a:p>
        </p:txBody>
      </p:sp>
      <p:sp>
        <p:nvSpPr>
          <p:cNvPr id="14" name="Text Placeholder 3">
            <a:extLst>
              <a:ext uri="{FF2B5EF4-FFF2-40B4-BE49-F238E27FC236}">
                <a16:creationId xmlns:a16="http://schemas.microsoft.com/office/drawing/2014/main" id="{3CD3040B-46D2-0F46-BF2D-B1A73E238EA5}"/>
              </a:ext>
            </a:extLst>
          </p:cNvPr>
          <p:cNvSpPr>
            <a:spLocks noGrp="1"/>
          </p:cNvSpPr>
          <p:nvPr>
            <p:ph type="body" sz="quarter" idx="68"/>
          </p:nvPr>
        </p:nvSpPr>
        <p:spPr>
          <a:xfrm>
            <a:off x="5105400" y="1657350"/>
            <a:ext cx="2832100" cy="2768600"/>
          </a:xfrm>
        </p:spPr>
        <p:txBody>
          <a:bodyPr>
            <a:normAutofit/>
          </a:bodyPr>
          <a:lstStyle>
            <a:lvl1pPr marL="0" indent="0">
              <a:buNone/>
              <a:defRPr sz="1600">
                <a:solidFill>
                  <a:schemeClr val="accent6"/>
                </a:solidFill>
                <a:latin typeface="+mj-lt"/>
              </a:defRPr>
            </a:lvl1pPr>
            <a:lvl2pPr marL="457200" indent="0">
              <a:buNone/>
              <a:defRPr sz="1050">
                <a:solidFill>
                  <a:schemeClr val="accent6"/>
                </a:solidFill>
                <a:latin typeface="+mj-lt"/>
              </a:defRPr>
            </a:lvl2pPr>
            <a:lvl3pPr marL="914400" indent="0">
              <a:buNone/>
              <a:defRPr sz="1050">
                <a:solidFill>
                  <a:schemeClr val="accent6"/>
                </a:solidFill>
                <a:latin typeface="+mj-lt"/>
              </a:defRPr>
            </a:lvl3pPr>
            <a:lvl4pPr marL="1371600" indent="0">
              <a:buNone/>
              <a:defRPr sz="1050">
                <a:solidFill>
                  <a:schemeClr val="accent6"/>
                </a:solidFill>
                <a:latin typeface="+mj-lt"/>
              </a:defRPr>
            </a:lvl4pPr>
            <a:lvl5pPr marL="1828800" indent="0">
              <a:buNone/>
              <a:defRPr sz="1050">
                <a:solidFill>
                  <a:schemeClr val="accent6"/>
                </a:solidFill>
                <a:latin typeface="+mj-lt"/>
              </a:defRPr>
            </a:lvl5pPr>
          </a:lstStyle>
          <a:p>
            <a:pPr lvl="0"/>
            <a:endParaRPr lang="en-US" dirty="0"/>
          </a:p>
        </p:txBody>
      </p:sp>
      <p:sp>
        <p:nvSpPr>
          <p:cNvPr id="7" name="Text Placeholder 17">
            <a:extLst>
              <a:ext uri="{FF2B5EF4-FFF2-40B4-BE49-F238E27FC236}">
                <a16:creationId xmlns:a16="http://schemas.microsoft.com/office/drawing/2014/main" id="{BC6ECD99-FECF-4244-86D6-91AD40BD86E1}"/>
              </a:ext>
            </a:extLst>
          </p:cNvPr>
          <p:cNvSpPr>
            <a:spLocks noGrp="1"/>
          </p:cNvSpPr>
          <p:nvPr>
            <p:ph type="body" sz="quarter" idx="23"/>
          </p:nvPr>
        </p:nvSpPr>
        <p:spPr>
          <a:xfrm>
            <a:off x="457200" y="876300"/>
            <a:ext cx="5029200" cy="323850"/>
          </a:xfrm>
          <a:prstGeom prst="rect">
            <a:avLst/>
          </a:prstGeom>
        </p:spPr>
        <p:txBody>
          <a:bodyPr>
            <a:noAutofit/>
          </a:bodyPr>
          <a:lstStyle>
            <a:lvl1pPr marL="0" indent="0" algn="l">
              <a:buFontTx/>
              <a:buNone/>
              <a:defRPr sz="2000" b="1" i="1">
                <a:solidFill>
                  <a:schemeClr val="bg1">
                    <a:lumMod val="75000"/>
                  </a:schemeClr>
                </a:solidFill>
                <a:latin typeface="+mj-lt"/>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810933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Paragraph (2)">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752D0E-A7B1-7345-82C8-9BCE341E59CD}"/>
              </a:ext>
            </a:extLst>
          </p:cNvPr>
          <p:cNvSpPr>
            <a:spLocks noGrp="1"/>
          </p:cNvSpPr>
          <p:nvPr>
            <p:ph type="body" sz="quarter" idx="25"/>
          </p:nvPr>
        </p:nvSpPr>
        <p:spPr>
          <a:xfrm>
            <a:off x="457200" y="1428750"/>
            <a:ext cx="7467600" cy="3009900"/>
          </a:xfrm>
          <a:prstGeom prst="rect">
            <a:avLst/>
          </a:prstGeom>
        </p:spPr>
        <p:txBody>
          <a:bodyPr>
            <a:normAutofit/>
          </a:bodyPr>
          <a:lstStyle>
            <a:lvl1pPr marL="0" indent="0">
              <a:buNone/>
              <a:defRPr sz="1600">
                <a:solidFill>
                  <a:schemeClr val="accent6"/>
                </a:solidFill>
                <a:latin typeface="+mj-lt"/>
              </a:defRPr>
            </a:lvl1pPr>
            <a:lvl2pPr marL="457200" indent="0">
              <a:buNone/>
              <a:defRPr sz="1050">
                <a:solidFill>
                  <a:schemeClr val="accent6"/>
                </a:solidFill>
                <a:latin typeface="+mj-lt"/>
              </a:defRPr>
            </a:lvl2pPr>
            <a:lvl3pPr marL="914400" indent="0">
              <a:buNone/>
              <a:defRPr sz="1050">
                <a:solidFill>
                  <a:schemeClr val="accent6"/>
                </a:solidFill>
                <a:latin typeface="+mj-lt"/>
              </a:defRPr>
            </a:lvl3pPr>
            <a:lvl4pPr marL="1371600" indent="0">
              <a:buNone/>
              <a:defRPr sz="1050">
                <a:solidFill>
                  <a:schemeClr val="accent6"/>
                </a:solidFill>
                <a:latin typeface="+mj-lt"/>
              </a:defRPr>
            </a:lvl4pPr>
            <a:lvl5pPr marL="1828800" indent="0">
              <a:buNone/>
              <a:defRPr sz="1050">
                <a:solidFill>
                  <a:schemeClr val="accent6"/>
                </a:solidFill>
                <a:latin typeface="+mj-lt"/>
              </a:defRPr>
            </a:lvl5pPr>
          </a:lstStyle>
          <a:p>
            <a:pPr lvl="0"/>
            <a:endParaRPr lang="en-US" dirty="0"/>
          </a:p>
        </p:txBody>
      </p:sp>
      <p:sp>
        <p:nvSpPr>
          <p:cNvPr id="2" name="Title 1"/>
          <p:cNvSpPr>
            <a:spLocks noGrp="1"/>
          </p:cNvSpPr>
          <p:nvPr>
            <p:ph type="title" hasCustomPrompt="1"/>
          </p:nvPr>
        </p:nvSpPr>
        <p:spPr/>
        <p:txBody>
          <a:bodyPr/>
          <a:lstStyle>
            <a:lvl1pPr>
              <a:defRPr/>
            </a:lvl1pPr>
          </a:lstStyle>
          <a:p>
            <a:r>
              <a:rPr lang="en-US" dirty="0"/>
              <a:t>Click to add text</a:t>
            </a:r>
            <a:endParaRPr lang="en-JM" dirty="0"/>
          </a:p>
        </p:txBody>
      </p:sp>
      <p:sp>
        <p:nvSpPr>
          <p:cNvPr id="5" name="Text Placeholder 17">
            <a:extLst>
              <a:ext uri="{FF2B5EF4-FFF2-40B4-BE49-F238E27FC236}">
                <a16:creationId xmlns:a16="http://schemas.microsoft.com/office/drawing/2014/main" id="{A95CB301-1B38-CC4A-8E14-CBE4637DDE8C}"/>
              </a:ext>
            </a:extLst>
          </p:cNvPr>
          <p:cNvSpPr>
            <a:spLocks noGrp="1"/>
          </p:cNvSpPr>
          <p:nvPr>
            <p:ph type="body" sz="quarter" idx="23"/>
          </p:nvPr>
        </p:nvSpPr>
        <p:spPr>
          <a:xfrm>
            <a:off x="457200" y="876300"/>
            <a:ext cx="5029200" cy="323850"/>
          </a:xfrm>
          <a:prstGeom prst="rect">
            <a:avLst/>
          </a:prstGeom>
        </p:spPr>
        <p:txBody>
          <a:bodyPr>
            <a:noAutofit/>
          </a:bodyPr>
          <a:lstStyle>
            <a:lvl1pPr marL="0" indent="0" algn="l">
              <a:buFontTx/>
              <a:buNone/>
              <a:defRPr sz="2000" b="1" i="1">
                <a:solidFill>
                  <a:schemeClr val="bg1">
                    <a:lumMod val="75000"/>
                  </a:schemeClr>
                </a:solidFill>
                <a:latin typeface="+mj-lt"/>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779415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aragraphs - Horz">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D0CDDD19-6FC8-5C47-823F-DB40D480516A}"/>
              </a:ext>
            </a:extLst>
          </p:cNvPr>
          <p:cNvSpPr>
            <a:spLocks noGrp="1"/>
          </p:cNvSpPr>
          <p:nvPr>
            <p:ph type="body" sz="quarter" idx="68"/>
          </p:nvPr>
        </p:nvSpPr>
        <p:spPr>
          <a:xfrm>
            <a:off x="463550" y="1657350"/>
            <a:ext cx="3517900" cy="2774950"/>
          </a:xfrm>
          <a:prstGeom prst="rect">
            <a:avLst/>
          </a:prstGeom>
        </p:spPr>
        <p:txBody>
          <a:bodyPr>
            <a:normAutofit/>
          </a:bodyPr>
          <a:lstStyle>
            <a:lvl1pPr marL="0" indent="0">
              <a:buNone/>
              <a:defRPr sz="1600">
                <a:solidFill>
                  <a:schemeClr val="accent6"/>
                </a:solidFill>
                <a:latin typeface="+mj-lt"/>
              </a:defRPr>
            </a:lvl1pPr>
            <a:lvl2pPr marL="457200" indent="0">
              <a:buNone/>
              <a:defRPr sz="1050">
                <a:solidFill>
                  <a:schemeClr val="accent6"/>
                </a:solidFill>
                <a:latin typeface="+mj-lt"/>
              </a:defRPr>
            </a:lvl2pPr>
            <a:lvl3pPr marL="914400" indent="0">
              <a:buNone/>
              <a:defRPr sz="1050">
                <a:solidFill>
                  <a:schemeClr val="accent6"/>
                </a:solidFill>
                <a:latin typeface="+mj-lt"/>
              </a:defRPr>
            </a:lvl3pPr>
            <a:lvl4pPr marL="1371600" indent="0">
              <a:buNone/>
              <a:defRPr sz="1050">
                <a:solidFill>
                  <a:schemeClr val="accent6"/>
                </a:solidFill>
                <a:latin typeface="+mj-lt"/>
              </a:defRPr>
            </a:lvl4pPr>
            <a:lvl5pPr marL="1828800" indent="0">
              <a:buNone/>
              <a:defRPr sz="1050">
                <a:solidFill>
                  <a:schemeClr val="accent6"/>
                </a:solidFill>
                <a:latin typeface="+mj-lt"/>
              </a:defRPr>
            </a:lvl5pPr>
          </a:lstStyle>
          <a:p>
            <a:pPr lvl="0"/>
            <a:endParaRPr lang="en-US" dirty="0"/>
          </a:p>
        </p:txBody>
      </p:sp>
      <p:sp>
        <p:nvSpPr>
          <p:cNvPr id="2" name="Title 1"/>
          <p:cNvSpPr>
            <a:spLocks noGrp="1"/>
          </p:cNvSpPr>
          <p:nvPr>
            <p:ph type="title" hasCustomPrompt="1"/>
          </p:nvPr>
        </p:nvSpPr>
        <p:spPr/>
        <p:txBody>
          <a:bodyPr/>
          <a:lstStyle>
            <a:lvl1pPr>
              <a:defRPr/>
            </a:lvl1pPr>
          </a:lstStyle>
          <a:p>
            <a:r>
              <a:rPr lang="en-US" dirty="0"/>
              <a:t>Click to add text</a:t>
            </a:r>
            <a:endParaRPr lang="en-JM" dirty="0"/>
          </a:p>
        </p:txBody>
      </p:sp>
      <p:sp>
        <p:nvSpPr>
          <p:cNvPr id="8" name="Text Placeholder 5">
            <a:extLst>
              <a:ext uri="{FF2B5EF4-FFF2-40B4-BE49-F238E27FC236}">
                <a16:creationId xmlns:a16="http://schemas.microsoft.com/office/drawing/2014/main" id="{EF7AB39E-F197-0642-84FD-760086AB27E0}"/>
              </a:ext>
            </a:extLst>
          </p:cNvPr>
          <p:cNvSpPr>
            <a:spLocks noGrp="1"/>
          </p:cNvSpPr>
          <p:nvPr>
            <p:ph type="body" sz="quarter" idx="69"/>
          </p:nvPr>
        </p:nvSpPr>
        <p:spPr>
          <a:xfrm>
            <a:off x="4419600" y="1657350"/>
            <a:ext cx="3505200" cy="2774950"/>
          </a:xfrm>
          <a:prstGeom prst="rect">
            <a:avLst/>
          </a:prstGeom>
        </p:spPr>
        <p:txBody>
          <a:bodyPr>
            <a:normAutofit/>
          </a:bodyPr>
          <a:lstStyle>
            <a:lvl1pPr marL="0" indent="0">
              <a:buNone/>
              <a:defRPr sz="1600">
                <a:solidFill>
                  <a:schemeClr val="accent6"/>
                </a:solidFill>
                <a:latin typeface="+mj-lt"/>
              </a:defRPr>
            </a:lvl1pPr>
            <a:lvl2pPr marL="457200" indent="0">
              <a:buNone/>
              <a:defRPr sz="1050">
                <a:solidFill>
                  <a:schemeClr val="accent6"/>
                </a:solidFill>
                <a:latin typeface="+mj-lt"/>
              </a:defRPr>
            </a:lvl2pPr>
            <a:lvl3pPr marL="914400" indent="0">
              <a:buNone/>
              <a:defRPr sz="1050">
                <a:solidFill>
                  <a:schemeClr val="accent6"/>
                </a:solidFill>
                <a:latin typeface="+mj-lt"/>
              </a:defRPr>
            </a:lvl3pPr>
            <a:lvl4pPr marL="1371600" indent="0">
              <a:buNone/>
              <a:defRPr sz="1050">
                <a:solidFill>
                  <a:schemeClr val="accent6"/>
                </a:solidFill>
                <a:latin typeface="+mj-lt"/>
              </a:defRPr>
            </a:lvl4pPr>
            <a:lvl5pPr marL="1828800" indent="0">
              <a:buNone/>
              <a:defRPr sz="1050">
                <a:solidFill>
                  <a:schemeClr val="accent6"/>
                </a:solidFill>
                <a:latin typeface="+mj-lt"/>
              </a:defRPr>
            </a:lvl5pPr>
          </a:lstStyle>
          <a:p>
            <a:pPr lvl="0"/>
            <a:endParaRPr lang="en-US" dirty="0"/>
          </a:p>
        </p:txBody>
      </p:sp>
      <p:sp>
        <p:nvSpPr>
          <p:cNvPr id="11" name="Text Placeholder 2">
            <a:extLst>
              <a:ext uri="{FF2B5EF4-FFF2-40B4-BE49-F238E27FC236}">
                <a16:creationId xmlns:a16="http://schemas.microsoft.com/office/drawing/2014/main" id="{D64E7B85-9897-1F4A-B274-419DFC2AADE4}"/>
              </a:ext>
            </a:extLst>
          </p:cNvPr>
          <p:cNvSpPr>
            <a:spLocks noGrp="1"/>
          </p:cNvSpPr>
          <p:nvPr>
            <p:ph type="body" sz="quarter" idx="33"/>
          </p:nvPr>
        </p:nvSpPr>
        <p:spPr>
          <a:xfrm>
            <a:off x="4419600" y="1383030"/>
            <a:ext cx="2133600" cy="274320"/>
          </a:xfrm>
          <a:prstGeom prst="rect">
            <a:avLst/>
          </a:prstGeom>
        </p:spPr>
        <p:txBody>
          <a:bodyPr anchor="ctr">
            <a:noAutofit/>
          </a:bodyPr>
          <a:lstStyle>
            <a:lvl1pPr marL="0" indent="0" algn="l">
              <a:buNone/>
              <a:defRPr sz="1800" b="1">
                <a:solidFill>
                  <a:schemeClr val="accent1"/>
                </a:solidFill>
                <a:latin typeface="+mn-lt"/>
                <a:ea typeface="Open Sans" panose="020B0606030504020204" pitchFamily="34" charset="0"/>
                <a:cs typeface="Open Sans" panose="020B0606030504020204" pitchFamily="34" charset="0"/>
              </a:defRPr>
            </a:lvl1pPr>
          </a:lstStyle>
          <a:p>
            <a:pPr lvl="0"/>
            <a:endParaRPr lang="en-JM" dirty="0"/>
          </a:p>
        </p:txBody>
      </p:sp>
      <p:sp>
        <p:nvSpPr>
          <p:cNvPr id="13" name="Text Placeholder 2">
            <a:extLst>
              <a:ext uri="{FF2B5EF4-FFF2-40B4-BE49-F238E27FC236}">
                <a16:creationId xmlns:a16="http://schemas.microsoft.com/office/drawing/2014/main" id="{E7BC4431-3817-6646-B771-CB9EDA7F694F}"/>
              </a:ext>
            </a:extLst>
          </p:cNvPr>
          <p:cNvSpPr>
            <a:spLocks noGrp="1"/>
          </p:cNvSpPr>
          <p:nvPr>
            <p:ph type="body" sz="quarter" idx="70"/>
          </p:nvPr>
        </p:nvSpPr>
        <p:spPr>
          <a:xfrm>
            <a:off x="463550" y="1383030"/>
            <a:ext cx="2133600" cy="274320"/>
          </a:xfrm>
          <a:prstGeom prst="rect">
            <a:avLst/>
          </a:prstGeom>
        </p:spPr>
        <p:txBody>
          <a:bodyPr anchor="ctr">
            <a:noAutofit/>
          </a:bodyPr>
          <a:lstStyle>
            <a:lvl1pPr marL="0" indent="0" algn="l">
              <a:buNone/>
              <a:defRPr sz="1800" b="1">
                <a:solidFill>
                  <a:schemeClr val="accent1"/>
                </a:solidFill>
                <a:latin typeface="+mn-lt"/>
                <a:ea typeface="Open Sans" panose="020B0606030504020204" pitchFamily="34" charset="0"/>
                <a:cs typeface="Open Sans" panose="020B0606030504020204" pitchFamily="34" charset="0"/>
              </a:defRPr>
            </a:lvl1pPr>
          </a:lstStyle>
          <a:p>
            <a:pPr lvl="0"/>
            <a:endParaRPr lang="en-JM" dirty="0"/>
          </a:p>
        </p:txBody>
      </p:sp>
      <p:sp>
        <p:nvSpPr>
          <p:cNvPr id="9" name="Text Placeholder 17">
            <a:extLst>
              <a:ext uri="{FF2B5EF4-FFF2-40B4-BE49-F238E27FC236}">
                <a16:creationId xmlns:a16="http://schemas.microsoft.com/office/drawing/2014/main" id="{C2C970D9-6778-1740-8EB5-E6A49CF52625}"/>
              </a:ext>
            </a:extLst>
          </p:cNvPr>
          <p:cNvSpPr>
            <a:spLocks noGrp="1"/>
          </p:cNvSpPr>
          <p:nvPr>
            <p:ph type="body" sz="quarter" idx="23"/>
          </p:nvPr>
        </p:nvSpPr>
        <p:spPr>
          <a:xfrm>
            <a:off x="457200" y="876300"/>
            <a:ext cx="5029200" cy="323850"/>
          </a:xfrm>
          <a:prstGeom prst="rect">
            <a:avLst/>
          </a:prstGeom>
        </p:spPr>
        <p:txBody>
          <a:bodyPr>
            <a:noAutofit/>
          </a:bodyPr>
          <a:lstStyle>
            <a:lvl1pPr marL="0" indent="0" algn="l">
              <a:buFontTx/>
              <a:buNone/>
              <a:defRPr sz="2000" b="1" i="1">
                <a:solidFill>
                  <a:schemeClr val="bg1">
                    <a:lumMod val="75000"/>
                  </a:schemeClr>
                </a:solidFill>
                <a:latin typeface="+mj-lt"/>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732963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5.xml"/><Relationship Id="rId1" Type="http://schemas.openxmlformats.org/officeDocument/2006/relationships/slideLayout" Target="../slideLayouts/slideLayout9.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6.xml"/><Relationship Id="rId1" Type="http://schemas.openxmlformats.org/officeDocument/2006/relationships/slideLayout" Target="../slideLayouts/slideLayout10.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785496"/>
      </p:ext>
    </p:extLst>
  </p:cSld>
  <p:clrMap bg1="lt1" tx1="dk1" bg2="lt2" tx2="dk2" accent1="accent1" accent2="accent2" accent3="accent3" accent4="accent4" accent5="accent5" accent6="accent6" hlink="hlink" folHlink="folHlink"/>
  <p:sldLayoutIdLst>
    <p:sldLayoutId id="2147485941" r:id="rId1"/>
    <p:sldLayoutId id="2147485988" r:id="rId2"/>
    <p:sldLayoutId id="2147485989" r:id="rId3"/>
  </p:sldLayoutIdLst>
  <p:hf hdr="0" dt="0"/>
  <p:txStyles>
    <p:titleStyle>
      <a:lvl1pPr algn="l" defTabSz="914400" rtl="0" eaLnBrk="1" latinLnBrk="0" hangingPunct="1">
        <a:spcBef>
          <a:spcPct val="0"/>
        </a:spcBef>
        <a:buNone/>
        <a:defRPr sz="2400" b="0" kern="1200" spc="-130">
          <a:solidFill>
            <a:schemeClr val="accent1"/>
          </a:solidFill>
          <a:latin typeface="Open Sans Light"/>
          <a:ea typeface="Open Sans Light" panose="020B0306030504020204" pitchFamily="34" charset="0"/>
          <a:cs typeface="Open Sans Light"/>
        </a:defRPr>
      </a:lvl1pPr>
    </p:titleStyle>
    <p:bodyStyle>
      <a:lvl1pPr marL="342900" indent="-342900" algn="l" defTabSz="914400" rtl="0" eaLnBrk="1" latinLnBrk="0" hangingPunct="1">
        <a:spcBef>
          <a:spcPct val="20000"/>
        </a:spcBef>
        <a:buFont typeface="Arial" pitchFamily="34" charset="0"/>
        <a:buChar char="•"/>
        <a:defRPr sz="1800" b="0" i="0" kern="1200">
          <a:solidFill>
            <a:schemeClr val="tx1">
              <a:lumMod val="50000"/>
              <a:lumOff val="50000"/>
            </a:schemeClr>
          </a:solidFill>
          <a:latin typeface="Calibri Light" charset="0"/>
          <a:ea typeface="Calibri Light" charset="0"/>
          <a:cs typeface="Calibri Light" charset="0"/>
        </a:defRPr>
      </a:lvl1pPr>
      <a:lvl2pPr marL="742950" indent="-285750" algn="l" defTabSz="914400" rtl="0" eaLnBrk="1" latinLnBrk="0" hangingPunct="1">
        <a:spcBef>
          <a:spcPct val="20000"/>
        </a:spcBef>
        <a:buFont typeface="Arial" pitchFamily="34" charset="0"/>
        <a:buChar char="–"/>
        <a:defRPr sz="1600" b="0" i="0" kern="1200">
          <a:solidFill>
            <a:schemeClr val="tx1">
              <a:lumMod val="50000"/>
              <a:lumOff val="50000"/>
            </a:schemeClr>
          </a:solidFill>
          <a:latin typeface="Calibri Light" charset="0"/>
          <a:ea typeface="Calibri Light" charset="0"/>
          <a:cs typeface="Calibri Light" charset="0"/>
        </a:defRPr>
      </a:lvl2pPr>
      <a:lvl3pPr marL="1143000" indent="-228600" algn="l" defTabSz="914400" rtl="0" eaLnBrk="1" latinLnBrk="0" hangingPunct="1">
        <a:spcBef>
          <a:spcPct val="20000"/>
        </a:spcBef>
        <a:buFont typeface="Arial" pitchFamily="34" charset="0"/>
        <a:buChar char="•"/>
        <a:defRPr sz="1400" b="0" i="0" kern="1200">
          <a:solidFill>
            <a:schemeClr val="tx1">
              <a:lumMod val="50000"/>
              <a:lumOff val="50000"/>
            </a:schemeClr>
          </a:solidFill>
          <a:latin typeface="Calibri Light" charset="0"/>
          <a:ea typeface="Calibri Light" charset="0"/>
          <a:cs typeface="Calibri Light" charset="0"/>
        </a:defRPr>
      </a:lvl3pPr>
      <a:lvl4pPr marL="16002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Calibri Light" charset="0"/>
          <a:ea typeface="Calibri Light" charset="0"/>
          <a:cs typeface="Calibri Light" charset="0"/>
        </a:defRPr>
      </a:lvl4pPr>
      <a:lvl5pPr marL="20574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Calibri Light" charset="0"/>
          <a:ea typeface="Calibri Light" charset="0"/>
          <a:cs typeface="Calibri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298443"/>
      </p:ext>
    </p:extLst>
  </p:cSld>
  <p:clrMap bg1="lt1" tx1="dk1" bg2="lt2" tx2="dk2" accent1="accent1" accent2="accent2" accent3="accent3" accent4="accent4" accent5="accent5" accent6="accent6" hlink="hlink" folHlink="folHlink"/>
  <p:sldLayoutIdLst>
    <p:sldLayoutId id="2147485983" r:id="rId1"/>
    <p:sldLayoutId id="2147485980" r:id="rId2"/>
  </p:sldLayoutIdLst>
  <p:hf hdr="0" dt="0"/>
  <p:txStyles>
    <p:titleStyle>
      <a:lvl1pPr algn="l" defTabSz="914400" rtl="0" eaLnBrk="1" latinLnBrk="0" hangingPunct="1">
        <a:spcBef>
          <a:spcPct val="0"/>
        </a:spcBef>
        <a:buNone/>
        <a:defRPr sz="2400" b="0" kern="1200" spc="-130">
          <a:solidFill>
            <a:schemeClr val="accent1"/>
          </a:solidFill>
          <a:latin typeface="Open Sans Light"/>
          <a:ea typeface="Open Sans Light" panose="020B0306030504020204" pitchFamily="34" charset="0"/>
          <a:cs typeface="Open Sans Light"/>
        </a:defRPr>
      </a:lvl1pPr>
    </p:titleStyle>
    <p:bodyStyle>
      <a:lvl1pPr marL="342900" indent="-342900" algn="l" defTabSz="914400" rtl="0" eaLnBrk="1" latinLnBrk="0" hangingPunct="1">
        <a:spcBef>
          <a:spcPct val="20000"/>
        </a:spcBef>
        <a:buFont typeface="Arial" pitchFamily="34" charset="0"/>
        <a:buChar char="•"/>
        <a:defRPr sz="1800" b="0" i="0" kern="1200">
          <a:solidFill>
            <a:schemeClr val="tx1">
              <a:lumMod val="50000"/>
              <a:lumOff val="50000"/>
            </a:schemeClr>
          </a:solidFill>
          <a:latin typeface="Calibri Light" charset="0"/>
          <a:ea typeface="Calibri Light" charset="0"/>
          <a:cs typeface="Calibri Light" charset="0"/>
        </a:defRPr>
      </a:lvl1pPr>
      <a:lvl2pPr marL="742950" indent="-285750" algn="l" defTabSz="914400" rtl="0" eaLnBrk="1" latinLnBrk="0" hangingPunct="1">
        <a:spcBef>
          <a:spcPct val="20000"/>
        </a:spcBef>
        <a:buFont typeface="Arial" pitchFamily="34" charset="0"/>
        <a:buChar char="–"/>
        <a:defRPr sz="1600" b="0" i="0" kern="1200">
          <a:solidFill>
            <a:schemeClr val="tx1">
              <a:lumMod val="50000"/>
              <a:lumOff val="50000"/>
            </a:schemeClr>
          </a:solidFill>
          <a:latin typeface="Calibri Light" charset="0"/>
          <a:ea typeface="Calibri Light" charset="0"/>
          <a:cs typeface="Calibri Light" charset="0"/>
        </a:defRPr>
      </a:lvl2pPr>
      <a:lvl3pPr marL="1143000" indent="-228600" algn="l" defTabSz="914400" rtl="0" eaLnBrk="1" latinLnBrk="0" hangingPunct="1">
        <a:spcBef>
          <a:spcPct val="20000"/>
        </a:spcBef>
        <a:buFont typeface="Arial" pitchFamily="34" charset="0"/>
        <a:buChar char="•"/>
        <a:defRPr sz="1400" b="0" i="0" kern="1200">
          <a:solidFill>
            <a:schemeClr val="tx1">
              <a:lumMod val="50000"/>
              <a:lumOff val="50000"/>
            </a:schemeClr>
          </a:solidFill>
          <a:latin typeface="Calibri Light" charset="0"/>
          <a:ea typeface="Calibri Light" charset="0"/>
          <a:cs typeface="Calibri Light" charset="0"/>
        </a:defRPr>
      </a:lvl3pPr>
      <a:lvl4pPr marL="16002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Calibri Light" charset="0"/>
          <a:ea typeface="Calibri Light" charset="0"/>
          <a:cs typeface="Calibri Light" charset="0"/>
        </a:defRPr>
      </a:lvl4pPr>
      <a:lvl5pPr marL="20574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Calibri Light" charset="0"/>
          <a:ea typeface="Calibri Light" charset="0"/>
          <a:cs typeface="Calibri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5750"/>
            <a:ext cx="7467600" cy="857250"/>
          </a:xfrm>
          <a:prstGeom prst="rect">
            <a:avLst/>
          </a:prstGeom>
        </p:spPr>
        <p:txBody>
          <a:bodyPr vert="horz" lIns="91440" tIns="45720" rIns="91440" bIns="45720" rtlCol="0" anchor="ctr">
            <a:normAutofit/>
          </a:bodyPr>
          <a:lstStyle/>
          <a:p>
            <a:r>
              <a:rPr lang="en-US" dirty="0"/>
              <a:t>Insert Header Here</a:t>
            </a:r>
            <a:endParaRPr lang="en-JM" dirty="0"/>
          </a:p>
        </p:txBody>
      </p:sp>
      <p:sp>
        <p:nvSpPr>
          <p:cNvPr id="3" name="Text Placeholder 2"/>
          <p:cNvSpPr>
            <a:spLocks noGrp="1"/>
          </p:cNvSpPr>
          <p:nvPr>
            <p:ph type="body" idx="1"/>
          </p:nvPr>
        </p:nvSpPr>
        <p:spPr>
          <a:xfrm>
            <a:off x="457200" y="1276353"/>
            <a:ext cx="8229600" cy="31241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9" name="Slide Number Placeholder 3"/>
          <p:cNvSpPr txBox="1">
            <a:spLocks noChangeAspect="1"/>
          </p:cNvSpPr>
          <p:nvPr userDrawn="1"/>
        </p:nvSpPr>
        <p:spPr>
          <a:xfrm>
            <a:off x="8343900" y="4781550"/>
            <a:ext cx="685800" cy="28800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b="0" kern="1200">
                <a:solidFill>
                  <a:srgbClr val="A6A6A6"/>
                </a:solidFill>
                <a:latin typeface="Calibri"/>
                <a:ea typeface="Open Sans" pitchFamily="34"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7B18ED-D931-45F4-8873-1BEDAB4DC03E}" type="slidenum">
              <a:rPr lang="en-JM" sz="900" smtClean="0">
                <a:solidFill>
                  <a:schemeClr val="accent6"/>
                </a:solidFill>
                <a:latin typeface="+mn-lt"/>
                <a:cs typeface="Open Sans Light"/>
              </a:rPr>
              <a:pPr/>
              <a:t>‹#›</a:t>
            </a:fld>
            <a:endParaRPr lang="en-JM" sz="900" dirty="0">
              <a:solidFill>
                <a:schemeClr val="accent6"/>
              </a:solidFill>
              <a:latin typeface="+mn-lt"/>
              <a:cs typeface="Open Sans Light"/>
            </a:endParaRPr>
          </a:p>
        </p:txBody>
      </p:sp>
      <p:pic>
        <p:nvPicPr>
          <p:cNvPr id="7" name="Picture 6">
            <a:extLst>
              <a:ext uri="{FF2B5EF4-FFF2-40B4-BE49-F238E27FC236}">
                <a16:creationId xmlns:a16="http://schemas.microsoft.com/office/drawing/2014/main" id="{0973D862-DB7C-E540-ACBF-A0955A90050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305800" y="133350"/>
            <a:ext cx="685800" cy="685800"/>
          </a:xfrm>
          <a:prstGeom prst="rect">
            <a:avLst/>
          </a:prstGeom>
        </p:spPr>
      </p:pic>
    </p:spTree>
    <p:extLst>
      <p:ext uri="{BB962C8B-B14F-4D97-AF65-F5344CB8AC3E}">
        <p14:creationId xmlns:p14="http://schemas.microsoft.com/office/powerpoint/2010/main" val="2369868234"/>
      </p:ext>
    </p:extLst>
  </p:cSld>
  <p:clrMap bg1="lt1" tx1="dk1" bg2="lt2" tx2="dk2" accent1="accent1" accent2="accent2" accent3="accent3" accent4="accent4" accent5="accent5" accent6="accent6" hlink="hlink" folHlink="folHlink"/>
  <p:sldLayoutIdLst>
    <p:sldLayoutId id="2147485371" r:id="rId1"/>
    <p:sldLayoutId id="2147485374" r:id="rId2"/>
  </p:sldLayoutIdLst>
  <p:hf hdr="0" dt="0"/>
  <p:txStyles>
    <p:titleStyle>
      <a:lvl1pPr algn="l" defTabSz="914400" rtl="0" eaLnBrk="1" latinLnBrk="0" hangingPunct="1">
        <a:spcBef>
          <a:spcPct val="0"/>
        </a:spcBef>
        <a:buNone/>
        <a:defRPr sz="2800" b="0" kern="1200" spc="-130">
          <a:solidFill>
            <a:schemeClr val="accent1"/>
          </a:solidFill>
          <a:latin typeface="+mn-lt"/>
          <a:ea typeface="Open Sans Light" panose="020B0306030504020204" pitchFamily="34" charset="0"/>
          <a:cs typeface="Open Sans Light"/>
        </a:defRPr>
      </a:lvl1pPr>
    </p:titleStyle>
    <p:bodyStyle>
      <a:lvl1pPr marL="342900" indent="-342900" algn="l" defTabSz="914400" rtl="0" eaLnBrk="1" latinLnBrk="0" hangingPunct="1">
        <a:spcBef>
          <a:spcPct val="20000"/>
        </a:spcBef>
        <a:buFont typeface="Arial" pitchFamily="34" charset="0"/>
        <a:buChar char="•"/>
        <a:defRPr sz="1600" b="0" i="0" kern="1200">
          <a:solidFill>
            <a:schemeClr val="accent6"/>
          </a:solidFill>
          <a:latin typeface="+mj-lt"/>
          <a:ea typeface="Calibri Light" charset="0"/>
          <a:cs typeface="Calibri Light" charset="0"/>
        </a:defRPr>
      </a:lvl1pPr>
      <a:lvl2pPr marL="742950" indent="-285750" algn="l" defTabSz="914400" rtl="0" eaLnBrk="1" latinLnBrk="0" hangingPunct="1">
        <a:spcBef>
          <a:spcPct val="20000"/>
        </a:spcBef>
        <a:buFont typeface="Arial" pitchFamily="34" charset="0"/>
        <a:buChar char="–"/>
        <a:defRPr sz="1600" b="0" i="0" kern="1200">
          <a:solidFill>
            <a:schemeClr val="accent6"/>
          </a:solidFill>
          <a:latin typeface="+mj-lt"/>
          <a:ea typeface="Calibri Light" charset="0"/>
          <a:cs typeface="Calibri Light" charset="0"/>
        </a:defRPr>
      </a:lvl2pPr>
      <a:lvl3pPr marL="1143000" indent="-228600" algn="l" defTabSz="914400" rtl="0" eaLnBrk="1" latinLnBrk="0" hangingPunct="1">
        <a:spcBef>
          <a:spcPct val="20000"/>
        </a:spcBef>
        <a:buFont typeface="Arial" pitchFamily="34" charset="0"/>
        <a:buChar char="•"/>
        <a:defRPr sz="1600" b="0" i="0" kern="1200">
          <a:solidFill>
            <a:schemeClr val="accent6"/>
          </a:solidFill>
          <a:latin typeface="+mj-lt"/>
          <a:ea typeface="Calibri Light" charset="0"/>
          <a:cs typeface="Calibri Light" charset="0"/>
        </a:defRPr>
      </a:lvl3pPr>
      <a:lvl4pPr marL="1600200" indent="-228600" algn="l" defTabSz="914400" rtl="0" eaLnBrk="1" latinLnBrk="0" hangingPunct="1">
        <a:spcBef>
          <a:spcPct val="20000"/>
        </a:spcBef>
        <a:buFont typeface="Arial" pitchFamily="34" charset="0"/>
        <a:buChar char="–"/>
        <a:defRPr sz="1600" b="0" i="0" kern="1200">
          <a:solidFill>
            <a:schemeClr val="accent6"/>
          </a:solidFill>
          <a:latin typeface="+mj-lt"/>
          <a:ea typeface="Calibri Light" charset="0"/>
          <a:cs typeface="Calibri Light" charset="0"/>
        </a:defRPr>
      </a:lvl4pPr>
      <a:lvl5pPr marL="2057400" indent="-228600" algn="l" defTabSz="914400" rtl="0" eaLnBrk="1" latinLnBrk="0" hangingPunct="1">
        <a:spcBef>
          <a:spcPct val="20000"/>
        </a:spcBef>
        <a:buFont typeface="Arial" pitchFamily="34" charset="0"/>
        <a:buChar char="»"/>
        <a:defRPr sz="1600" b="0" i="0" kern="1200">
          <a:solidFill>
            <a:schemeClr val="accent6"/>
          </a:solidFill>
          <a:latin typeface="+mj-lt"/>
          <a:ea typeface="Calibri Light" charset="0"/>
          <a:cs typeface="Calibri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5750"/>
            <a:ext cx="7467600" cy="857250"/>
          </a:xfrm>
          <a:prstGeom prst="rect">
            <a:avLst/>
          </a:prstGeom>
        </p:spPr>
        <p:txBody>
          <a:bodyPr vert="horz" lIns="91440" tIns="45720" rIns="91440" bIns="45720" rtlCol="0" anchor="ctr">
            <a:normAutofit/>
          </a:bodyPr>
          <a:lstStyle/>
          <a:p>
            <a:r>
              <a:rPr lang="en-US" dirty="0"/>
              <a:t>Insert Header Here</a:t>
            </a:r>
            <a:endParaRPr lang="en-JM" dirty="0"/>
          </a:p>
        </p:txBody>
      </p:sp>
      <p:sp>
        <p:nvSpPr>
          <p:cNvPr id="9" name="Slide Number Placeholder 3"/>
          <p:cNvSpPr txBox="1">
            <a:spLocks noChangeAspect="1"/>
          </p:cNvSpPr>
          <p:nvPr userDrawn="1"/>
        </p:nvSpPr>
        <p:spPr>
          <a:xfrm>
            <a:off x="8343900" y="4781550"/>
            <a:ext cx="685800" cy="28800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b="0" kern="1200">
                <a:solidFill>
                  <a:srgbClr val="A6A6A6"/>
                </a:solidFill>
                <a:latin typeface="Calibri"/>
                <a:ea typeface="Open Sans" pitchFamily="34"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7B18ED-D931-45F4-8873-1BEDAB4DC03E}" type="slidenum">
              <a:rPr lang="en-JM" sz="900" smtClean="0">
                <a:solidFill>
                  <a:schemeClr val="accent6"/>
                </a:solidFill>
                <a:latin typeface="+mj-lt"/>
                <a:cs typeface="Open Sans Light"/>
              </a:rPr>
              <a:pPr/>
              <a:t>‹#›</a:t>
            </a:fld>
            <a:endParaRPr lang="en-JM" sz="900" dirty="0">
              <a:solidFill>
                <a:schemeClr val="accent6"/>
              </a:solidFill>
              <a:latin typeface="+mj-lt"/>
              <a:cs typeface="Open Sans Light"/>
            </a:endParaRPr>
          </a:p>
        </p:txBody>
      </p:sp>
      <p:pic>
        <p:nvPicPr>
          <p:cNvPr id="7" name="Picture 6">
            <a:extLst>
              <a:ext uri="{FF2B5EF4-FFF2-40B4-BE49-F238E27FC236}">
                <a16:creationId xmlns:a16="http://schemas.microsoft.com/office/drawing/2014/main" id="{4DBD871F-0094-0949-BC90-428D8BB3596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05800" y="133350"/>
            <a:ext cx="685800" cy="685800"/>
          </a:xfrm>
          <a:prstGeom prst="rect">
            <a:avLst/>
          </a:prstGeom>
        </p:spPr>
      </p:pic>
    </p:spTree>
    <p:extLst>
      <p:ext uri="{BB962C8B-B14F-4D97-AF65-F5344CB8AC3E}">
        <p14:creationId xmlns:p14="http://schemas.microsoft.com/office/powerpoint/2010/main" val="3588115422"/>
      </p:ext>
    </p:extLst>
  </p:cSld>
  <p:clrMap bg1="lt1" tx1="dk1" bg2="lt2" tx2="dk2" accent1="accent1" accent2="accent2" accent3="accent3" accent4="accent4" accent5="accent5" accent6="accent6" hlink="hlink" folHlink="folHlink"/>
  <p:sldLayoutIdLst>
    <p:sldLayoutId id="2147485616" r:id="rId1"/>
  </p:sldLayoutIdLst>
  <p:hf hdr="0" dt="0"/>
  <p:txStyles>
    <p:titleStyle>
      <a:lvl1pPr algn="l" defTabSz="914400" rtl="0" eaLnBrk="1" latinLnBrk="0" hangingPunct="1">
        <a:spcBef>
          <a:spcPct val="0"/>
        </a:spcBef>
        <a:buNone/>
        <a:defRPr sz="2800" b="0" kern="1200" spc="-130">
          <a:solidFill>
            <a:schemeClr val="accent1"/>
          </a:solidFill>
          <a:latin typeface="+mn-lt"/>
          <a:ea typeface="Open Sans Light" panose="020B0306030504020204" pitchFamily="34" charset="0"/>
          <a:cs typeface="Open Sans Light"/>
        </a:defRPr>
      </a:lvl1pPr>
    </p:titleStyle>
    <p:bodyStyle>
      <a:lvl1pPr marL="342900" indent="-342900" algn="l" defTabSz="914400" rtl="0" eaLnBrk="1" latinLnBrk="0" hangingPunct="1">
        <a:spcBef>
          <a:spcPct val="20000"/>
        </a:spcBef>
        <a:buFont typeface="Arial" pitchFamily="34" charset="0"/>
        <a:buChar char="•"/>
        <a:defRPr sz="1800" b="0" i="0" kern="1200">
          <a:solidFill>
            <a:schemeClr val="tx1">
              <a:lumMod val="50000"/>
              <a:lumOff val="50000"/>
            </a:schemeClr>
          </a:solidFill>
          <a:latin typeface="Calibri Light" charset="0"/>
          <a:ea typeface="Calibri Light" charset="0"/>
          <a:cs typeface="Calibri Light" charset="0"/>
        </a:defRPr>
      </a:lvl1pPr>
      <a:lvl2pPr marL="742950" indent="-285750" algn="l" defTabSz="914400" rtl="0" eaLnBrk="1" latinLnBrk="0" hangingPunct="1">
        <a:spcBef>
          <a:spcPct val="20000"/>
        </a:spcBef>
        <a:buFont typeface="Arial" pitchFamily="34" charset="0"/>
        <a:buChar char="–"/>
        <a:defRPr sz="1600" b="0" i="0" kern="1200">
          <a:solidFill>
            <a:schemeClr val="tx1">
              <a:lumMod val="50000"/>
              <a:lumOff val="50000"/>
            </a:schemeClr>
          </a:solidFill>
          <a:latin typeface="Calibri Light" charset="0"/>
          <a:ea typeface="Calibri Light" charset="0"/>
          <a:cs typeface="Calibri Light" charset="0"/>
        </a:defRPr>
      </a:lvl2pPr>
      <a:lvl3pPr marL="1143000" indent="-228600" algn="l" defTabSz="914400" rtl="0" eaLnBrk="1" latinLnBrk="0" hangingPunct="1">
        <a:spcBef>
          <a:spcPct val="20000"/>
        </a:spcBef>
        <a:buFont typeface="Arial" pitchFamily="34" charset="0"/>
        <a:buChar char="•"/>
        <a:defRPr sz="1400" b="0" i="0" kern="1200">
          <a:solidFill>
            <a:schemeClr val="tx1">
              <a:lumMod val="50000"/>
              <a:lumOff val="50000"/>
            </a:schemeClr>
          </a:solidFill>
          <a:latin typeface="Calibri Light" charset="0"/>
          <a:ea typeface="Calibri Light" charset="0"/>
          <a:cs typeface="Calibri Light" charset="0"/>
        </a:defRPr>
      </a:lvl3pPr>
      <a:lvl4pPr marL="16002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Calibri Light" charset="0"/>
          <a:ea typeface="Calibri Light" charset="0"/>
          <a:cs typeface="Calibri Light" charset="0"/>
        </a:defRPr>
      </a:lvl4pPr>
      <a:lvl5pPr marL="20574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Calibri Light" charset="0"/>
          <a:ea typeface="Calibri Light" charset="0"/>
          <a:cs typeface="Calibri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5750"/>
            <a:ext cx="7467600" cy="857250"/>
          </a:xfrm>
          <a:prstGeom prst="rect">
            <a:avLst/>
          </a:prstGeom>
        </p:spPr>
        <p:txBody>
          <a:bodyPr vert="horz" lIns="91440" tIns="45720" rIns="91440" bIns="45720" rtlCol="0" anchor="ctr">
            <a:normAutofit/>
          </a:bodyPr>
          <a:lstStyle/>
          <a:p>
            <a:r>
              <a:rPr lang="en-US" dirty="0"/>
              <a:t>Insert Header Here</a:t>
            </a:r>
            <a:endParaRPr lang="en-JM" dirty="0"/>
          </a:p>
        </p:txBody>
      </p:sp>
      <p:sp>
        <p:nvSpPr>
          <p:cNvPr id="9" name="Slide Number Placeholder 3"/>
          <p:cNvSpPr txBox="1">
            <a:spLocks noChangeAspect="1"/>
          </p:cNvSpPr>
          <p:nvPr userDrawn="1"/>
        </p:nvSpPr>
        <p:spPr>
          <a:xfrm>
            <a:off x="8343900" y="4781550"/>
            <a:ext cx="685800" cy="28800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b="0" kern="1200">
                <a:solidFill>
                  <a:srgbClr val="A6A6A6"/>
                </a:solidFill>
                <a:latin typeface="Calibri"/>
                <a:ea typeface="Open Sans" pitchFamily="34"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7B18ED-D931-45F4-8873-1BEDAB4DC03E}" type="slidenum">
              <a:rPr lang="en-JM" sz="900" smtClean="0">
                <a:solidFill>
                  <a:schemeClr val="accent6"/>
                </a:solidFill>
                <a:latin typeface="+mn-lt"/>
                <a:cs typeface="Open Sans Light"/>
              </a:rPr>
              <a:pPr/>
              <a:t>‹#›</a:t>
            </a:fld>
            <a:endParaRPr lang="en-JM" sz="900" dirty="0">
              <a:solidFill>
                <a:schemeClr val="accent6"/>
              </a:solidFill>
              <a:latin typeface="+mn-lt"/>
              <a:cs typeface="Open Sans Light"/>
            </a:endParaRPr>
          </a:p>
        </p:txBody>
      </p:sp>
      <p:pic>
        <p:nvPicPr>
          <p:cNvPr id="8" name="Picture 7">
            <a:extLst>
              <a:ext uri="{FF2B5EF4-FFF2-40B4-BE49-F238E27FC236}">
                <a16:creationId xmlns:a16="http://schemas.microsoft.com/office/drawing/2014/main" id="{DF633059-50A7-B94E-842F-8ED5D6D4B29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05800" y="133350"/>
            <a:ext cx="685800" cy="685800"/>
          </a:xfrm>
          <a:prstGeom prst="rect">
            <a:avLst/>
          </a:prstGeom>
        </p:spPr>
      </p:pic>
    </p:spTree>
    <p:extLst>
      <p:ext uri="{BB962C8B-B14F-4D97-AF65-F5344CB8AC3E}">
        <p14:creationId xmlns:p14="http://schemas.microsoft.com/office/powerpoint/2010/main" val="822984890"/>
      </p:ext>
    </p:extLst>
  </p:cSld>
  <p:clrMap bg1="lt1" tx1="dk1" bg2="lt2" tx2="dk2" accent1="accent1" accent2="accent2" accent3="accent3" accent4="accent4" accent5="accent5" accent6="accent6" hlink="hlink" folHlink="folHlink"/>
  <p:sldLayoutIdLst>
    <p:sldLayoutId id="2147485643" r:id="rId1"/>
  </p:sldLayoutIdLst>
  <p:hf hdr="0" dt="0"/>
  <p:txStyles>
    <p:titleStyle>
      <a:lvl1pPr algn="l" defTabSz="914400" rtl="0" eaLnBrk="1" latinLnBrk="0" hangingPunct="1">
        <a:spcBef>
          <a:spcPct val="0"/>
        </a:spcBef>
        <a:buNone/>
        <a:defRPr sz="2800" b="0" kern="1200" spc="-130">
          <a:solidFill>
            <a:schemeClr val="accent1"/>
          </a:solidFill>
          <a:latin typeface="+mn-lt"/>
          <a:ea typeface="Open Sans Light" panose="020B0306030504020204" pitchFamily="34" charset="0"/>
          <a:cs typeface="Open Sans Light"/>
        </a:defRPr>
      </a:lvl1pPr>
    </p:titleStyle>
    <p:bodyStyle>
      <a:lvl1pPr marL="342900" indent="-342900" algn="l" defTabSz="914400" rtl="0" eaLnBrk="1" latinLnBrk="0" hangingPunct="1">
        <a:spcBef>
          <a:spcPct val="20000"/>
        </a:spcBef>
        <a:buFont typeface="Arial" pitchFamily="34" charset="0"/>
        <a:buChar char="•"/>
        <a:defRPr sz="1800" b="0" i="0" kern="1200">
          <a:solidFill>
            <a:schemeClr val="tx1">
              <a:lumMod val="50000"/>
              <a:lumOff val="50000"/>
            </a:schemeClr>
          </a:solidFill>
          <a:latin typeface="Calibri Light" charset="0"/>
          <a:ea typeface="Calibri Light" charset="0"/>
          <a:cs typeface="Calibri Light" charset="0"/>
        </a:defRPr>
      </a:lvl1pPr>
      <a:lvl2pPr marL="742950" indent="-285750" algn="l" defTabSz="914400" rtl="0" eaLnBrk="1" latinLnBrk="0" hangingPunct="1">
        <a:spcBef>
          <a:spcPct val="20000"/>
        </a:spcBef>
        <a:buFont typeface="Arial" pitchFamily="34" charset="0"/>
        <a:buChar char="–"/>
        <a:defRPr sz="1600" b="0" i="0" kern="1200">
          <a:solidFill>
            <a:schemeClr val="tx1">
              <a:lumMod val="50000"/>
              <a:lumOff val="50000"/>
            </a:schemeClr>
          </a:solidFill>
          <a:latin typeface="Calibri Light" charset="0"/>
          <a:ea typeface="Calibri Light" charset="0"/>
          <a:cs typeface="Calibri Light" charset="0"/>
        </a:defRPr>
      </a:lvl2pPr>
      <a:lvl3pPr marL="1143000" indent="-228600" algn="l" defTabSz="914400" rtl="0" eaLnBrk="1" latinLnBrk="0" hangingPunct="1">
        <a:spcBef>
          <a:spcPct val="20000"/>
        </a:spcBef>
        <a:buFont typeface="Arial" pitchFamily="34" charset="0"/>
        <a:buChar char="•"/>
        <a:defRPr sz="1400" b="0" i="0" kern="1200">
          <a:solidFill>
            <a:schemeClr val="tx1">
              <a:lumMod val="50000"/>
              <a:lumOff val="50000"/>
            </a:schemeClr>
          </a:solidFill>
          <a:latin typeface="Calibri Light" charset="0"/>
          <a:ea typeface="Calibri Light" charset="0"/>
          <a:cs typeface="Calibri Light" charset="0"/>
        </a:defRPr>
      </a:lvl3pPr>
      <a:lvl4pPr marL="16002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Calibri Light" charset="0"/>
          <a:ea typeface="Calibri Light" charset="0"/>
          <a:cs typeface="Calibri Light" charset="0"/>
        </a:defRPr>
      </a:lvl4pPr>
      <a:lvl5pPr marL="20574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Calibri Light" charset="0"/>
          <a:ea typeface="Calibri Light" charset="0"/>
          <a:cs typeface="Calibri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5750"/>
            <a:ext cx="7467600" cy="857250"/>
          </a:xfrm>
          <a:prstGeom prst="rect">
            <a:avLst/>
          </a:prstGeom>
        </p:spPr>
        <p:txBody>
          <a:bodyPr vert="horz" lIns="91440" tIns="45720" rIns="91440" bIns="45720" rtlCol="0" anchor="ctr">
            <a:normAutofit/>
          </a:bodyPr>
          <a:lstStyle/>
          <a:p>
            <a:r>
              <a:rPr lang="en-US" dirty="0"/>
              <a:t>Insert Header Here</a:t>
            </a:r>
            <a:endParaRPr lang="en-JM" dirty="0"/>
          </a:p>
        </p:txBody>
      </p:sp>
      <p:sp>
        <p:nvSpPr>
          <p:cNvPr id="9" name="Slide Number Placeholder 3"/>
          <p:cNvSpPr txBox="1">
            <a:spLocks noChangeAspect="1"/>
          </p:cNvSpPr>
          <p:nvPr userDrawn="1"/>
        </p:nvSpPr>
        <p:spPr>
          <a:xfrm>
            <a:off x="8343900" y="4781550"/>
            <a:ext cx="685800" cy="28800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b="0" kern="1200">
                <a:solidFill>
                  <a:srgbClr val="A6A6A6"/>
                </a:solidFill>
                <a:latin typeface="Calibri"/>
                <a:ea typeface="Open Sans" pitchFamily="34"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7B18ED-D931-45F4-8873-1BEDAB4DC03E}" type="slidenum">
              <a:rPr lang="en-JM" sz="900" smtClean="0">
                <a:solidFill>
                  <a:schemeClr val="accent6"/>
                </a:solidFill>
                <a:latin typeface="+mn-lt"/>
                <a:cs typeface="Open Sans Light"/>
              </a:rPr>
              <a:pPr/>
              <a:t>‹#›</a:t>
            </a:fld>
            <a:endParaRPr lang="en-JM" sz="900" dirty="0">
              <a:solidFill>
                <a:schemeClr val="accent6"/>
              </a:solidFill>
              <a:latin typeface="+mn-lt"/>
              <a:cs typeface="Open Sans Light"/>
            </a:endParaRPr>
          </a:p>
        </p:txBody>
      </p:sp>
      <p:pic>
        <p:nvPicPr>
          <p:cNvPr id="7" name="Picture 6">
            <a:extLst>
              <a:ext uri="{FF2B5EF4-FFF2-40B4-BE49-F238E27FC236}">
                <a16:creationId xmlns:a16="http://schemas.microsoft.com/office/drawing/2014/main" id="{AA2ADDEC-E500-B447-8454-8EFC9995D6D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05800" y="133350"/>
            <a:ext cx="685800" cy="685800"/>
          </a:xfrm>
          <a:prstGeom prst="rect">
            <a:avLst/>
          </a:prstGeom>
        </p:spPr>
      </p:pic>
    </p:spTree>
    <p:extLst>
      <p:ext uri="{BB962C8B-B14F-4D97-AF65-F5344CB8AC3E}">
        <p14:creationId xmlns:p14="http://schemas.microsoft.com/office/powerpoint/2010/main" val="4018971774"/>
      </p:ext>
    </p:extLst>
  </p:cSld>
  <p:clrMap bg1="lt1" tx1="dk1" bg2="lt2" tx2="dk2" accent1="accent1" accent2="accent2" accent3="accent3" accent4="accent4" accent5="accent5" accent6="accent6" hlink="hlink" folHlink="folHlink"/>
  <p:sldLayoutIdLst>
    <p:sldLayoutId id="2147485910" r:id="rId1"/>
  </p:sldLayoutIdLst>
  <p:hf hdr="0" dt="0"/>
  <p:txStyles>
    <p:titleStyle>
      <a:lvl1pPr algn="l" defTabSz="914400" rtl="0" eaLnBrk="1" latinLnBrk="0" hangingPunct="1">
        <a:spcBef>
          <a:spcPct val="0"/>
        </a:spcBef>
        <a:buNone/>
        <a:defRPr sz="2800" b="0" kern="1200" spc="-130">
          <a:solidFill>
            <a:schemeClr val="accent1"/>
          </a:solidFill>
          <a:latin typeface="+mn-lt"/>
          <a:ea typeface="Open Sans Light" panose="020B0306030504020204" pitchFamily="34" charset="0"/>
          <a:cs typeface="Open Sans Light"/>
        </a:defRPr>
      </a:lvl1pPr>
    </p:titleStyle>
    <p:bodyStyle>
      <a:lvl1pPr marL="342900" indent="-342900" algn="l" defTabSz="914400" rtl="0" eaLnBrk="1" latinLnBrk="0" hangingPunct="1">
        <a:spcBef>
          <a:spcPct val="20000"/>
        </a:spcBef>
        <a:buFont typeface="Arial" pitchFamily="34" charset="0"/>
        <a:buChar char="•"/>
        <a:defRPr sz="1800" b="0" i="0" kern="1200">
          <a:solidFill>
            <a:schemeClr val="tx1">
              <a:lumMod val="50000"/>
              <a:lumOff val="50000"/>
            </a:schemeClr>
          </a:solidFill>
          <a:latin typeface="Calibri Light" charset="0"/>
          <a:ea typeface="Calibri Light" charset="0"/>
          <a:cs typeface="Calibri Light" charset="0"/>
        </a:defRPr>
      </a:lvl1pPr>
      <a:lvl2pPr marL="742950" indent="-285750" algn="l" defTabSz="914400" rtl="0" eaLnBrk="1" latinLnBrk="0" hangingPunct="1">
        <a:spcBef>
          <a:spcPct val="20000"/>
        </a:spcBef>
        <a:buFont typeface="Arial" pitchFamily="34" charset="0"/>
        <a:buChar char="–"/>
        <a:defRPr sz="1600" b="0" i="0" kern="1200">
          <a:solidFill>
            <a:schemeClr val="tx1">
              <a:lumMod val="50000"/>
              <a:lumOff val="50000"/>
            </a:schemeClr>
          </a:solidFill>
          <a:latin typeface="Calibri Light" charset="0"/>
          <a:ea typeface="Calibri Light" charset="0"/>
          <a:cs typeface="Calibri Light" charset="0"/>
        </a:defRPr>
      </a:lvl2pPr>
      <a:lvl3pPr marL="1143000" indent="-228600" algn="l" defTabSz="914400" rtl="0" eaLnBrk="1" latinLnBrk="0" hangingPunct="1">
        <a:spcBef>
          <a:spcPct val="20000"/>
        </a:spcBef>
        <a:buFont typeface="Arial" pitchFamily="34" charset="0"/>
        <a:buChar char="•"/>
        <a:defRPr sz="1400" b="0" i="0" kern="1200">
          <a:solidFill>
            <a:schemeClr val="tx1">
              <a:lumMod val="50000"/>
              <a:lumOff val="50000"/>
            </a:schemeClr>
          </a:solidFill>
          <a:latin typeface="Calibri Light" charset="0"/>
          <a:ea typeface="Calibri Light" charset="0"/>
          <a:cs typeface="Calibri Light" charset="0"/>
        </a:defRPr>
      </a:lvl3pPr>
      <a:lvl4pPr marL="16002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Calibri Light" charset="0"/>
          <a:ea typeface="Calibri Light" charset="0"/>
          <a:cs typeface="Calibri Light" charset="0"/>
        </a:defRPr>
      </a:lvl4pPr>
      <a:lvl5pPr marL="20574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Calibri Light" charset="0"/>
          <a:ea typeface="Calibri Light" charset="0"/>
          <a:cs typeface="Calibri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5750"/>
            <a:ext cx="7467600" cy="857250"/>
          </a:xfrm>
          <a:prstGeom prst="rect">
            <a:avLst/>
          </a:prstGeom>
        </p:spPr>
        <p:txBody>
          <a:bodyPr vert="horz" lIns="91440" tIns="45720" rIns="91440" bIns="45720" rtlCol="0" anchor="ctr">
            <a:normAutofit/>
          </a:bodyPr>
          <a:lstStyle/>
          <a:p>
            <a:r>
              <a:rPr lang="en-US" dirty="0"/>
              <a:t>Insert Header Here</a:t>
            </a:r>
            <a:endParaRPr lang="en-JM" dirty="0"/>
          </a:p>
        </p:txBody>
      </p:sp>
      <p:sp>
        <p:nvSpPr>
          <p:cNvPr id="9" name="Slide Number Placeholder 3"/>
          <p:cNvSpPr txBox="1">
            <a:spLocks noChangeAspect="1"/>
          </p:cNvSpPr>
          <p:nvPr userDrawn="1"/>
        </p:nvSpPr>
        <p:spPr>
          <a:xfrm>
            <a:off x="8343900" y="4781550"/>
            <a:ext cx="685800" cy="28800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b="0" kern="1200">
                <a:solidFill>
                  <a:srgbClr val="A6A6A6"/>
                </a:solidFill>
                <a:latin typeface="Calibri"/>
                <a:ea typeface="Open Sans" pitchFamily="34"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7B18ED-D931-45F4-8873-1BEDAB4DC03E}" type="slidenum">
              <a:rPr lang="en-JM" sz="900" smtClean="0">
                <a:solidFill>
                  <a:schemeClr val="accent6"/>
                </a:solidFill>
                <a:latin typeface="+mn-lt"/>
                <a:cs typeface="Open Sans Light"/>
              </a:rPr>
              <a:pPr/>
              <a:t>‹#›</a:t>
            </a:fld>
            <a:endParaRPr lang="en-JM" sz="900" dirty="0">
              <a:solidFill>
                <a:schemeClr val="accent6"/>
              </a:solidFill>
              <a:latin typeface="+mn-lt"/>
              <a:cs typeface="Open Sans Light"/>
            </a:endParaRPr>
          </a:p>
        </p:txBody>
      </p:sp>
    </p:spTree>
    <p:extLst>
      <p:ext uri="{BB962C8B-B14F-4D97-AF65-F5344CB8AC3E}">
        <p14:creationId xmlns:p14="http://schemas.microsoft.com/office/powerpoint/2010/main" val="3248976445"/>
      </p:ext>
    </p:extLst>
  </p:cSld>
  <p:clrMap bg1="lt1" tx1="dk1" bg2="lt2" tx2="dk2" accent1="accent1" accent2="accent2" accent3="accent3" accent4="accent4" accent5="accent5" accent6="accent6" hlink="hlink" folHlink="folHlink"/>
  <p:sldLayoutIdLst>
    <p:sldLayoutId id="2147485966" r:id="rId1"/>
  </p:sldLayoutIdLst>
  <p:hf hdr="0" dt="0"/>
  <p:txStyles>
    <p:titleStyle>
      <a:lvl1pPr algn="l" defTabSz="914400" rtl="0" eaLnBrk="1" latinLnBrk="0" hangingPunct="1">
        <a:spcBef>
          <a:spcPct val="0"/>
        </a:spcBef>
        <a:buNone/>
        <a:defRPr sz="2800" b="0" kern="1200" spc="-130">
          <a:solidFill>
            <a:schemeClr val="accent1"/>
          </a:solidFill>
          <a:latin typeface="+mn-lt"/>
          <a:ea typeface="Open Sans Light" panose="020B0306030504020204" pitchFamily="34" charset="0"/>
          <a:cs typeface="Open Sans Light"/>
        </a:defRPr>
      </a:lvl1pPr>
    </p:titleStyle>
    <p:bodyStyle>
      <a:lvl1pPr marL="342900" indent="-342900" algn="l" defTabSz="914400" rtl="0" eaLnBrk="1" latinLnBrk="0" hangingPunct="1">
        <a:spcBef>
          <a:spcPct val="20000"/>
        </a:spcBef>
        <a:buFont typeface="Arial" pitchFamily="34" charset="0"/>
        <a:buChar char="•"/>
        <a:defRPr sz="1800" b="0" i="0" kern="1200">
          <a:solidFill>
            <a:schemeClr val="tx1">
              <a:lumMod val="50000"/>
              <a:lumOff val="50000"/>
            </a:schemeClr>
          </a:solidFill>
          <a:latin typeface="Calibri Light" charset="0"/>
          <a:ea typeface="Calibri Light" charset="0"/>
          <a:cs typeface="Calibri Light" charset="0"/>
        </a:defRPr>
      </a:lvl1pPr>
      <a:lvl2pPr marL="742950" indent="-285750" algn="l" defTabSz="914400" rtl="0" eaLnBrk="1" latinLnBrk="0" hangingPunct="1">
        <a:spcBef>
          <a:spcPct val="20000"/>
        </a:spcBef>
        <a:buFont typeface="Arial" pitchFamily="34" charset="0"/>
        <a:buChar char="–"/>
        <a:defRPr sz="1600" b="0" i="0" kern="1200">
          <a:solidFill>
            <a:schemeClr val="tx1">
              <a:lumMod val="50000"/>
              <a:lumOff val="50000"/>
            </a:schemeClr>
          </a:solidFill>
          <a:latin typeface="Calibri Light" charset="0"/>
          <a:ea typeface="Calibri Light" charset="0"/>
          <a:cs typeface="Calibri Light" charset="0"/>
        </a:defRPr>
      </a:lvl2pPr>
      <a:lvl3pPr marL="1143000" indent="-228600" algn="l" defTabSz="914400" rtl="0" eaLnBrk="1" latinLnBrk="0" hangingPunct="1">
        <a:spcBef>
          <a:spcPct val="20000"/>
        </a:spcBef>
        <a:buFont typeface="Arial" pitchFamily="34" charset="0"/>
        <a:buChar char="•"/>
        <a:defRPr sz="1400" b="0" i="0" kern="1200">
          <a:solidFill>
            <a:schemeClr val="tx1">
              <a:lumMod val="50000"/>
              <a:lumOff val="50000"/>
            </a:schemeClr>
          </a:solidFill>
          <a:latin typeface="Calibri Light" charset="0"/>
          <a:ea typeface="Calibri Light" charset="0"/>
          <a:cs typeface="Calibri Light" charset="0"/>
        </a:defRPr>
      </a:lvl3pPr>
      <a:lvl4pPr marL="16002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Calibri Light" charset="0"/>
          <a:ea typeface="Calibri Light" charset="0"/>
          <a:cs typeface="Calibri Light" charset="0"/>
        </a:defRPr>
      </a:lvl4pPr>
      <a:lvl5pPr marL="20574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Calibri Light" charset="0"/>
          <a:ea typeface="Calibri Light" charset="0"/>
          <a:cs typeface="Calibri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09D2-DC00-0145-A616-DD11BAFDE6F8}"/>
              </a:ext>
            </a:extLst>
          </p:cNvPr>
          <p:cNvSpPr>
            <a:spLocks noGrp="1"/>
          </p:cNvSpPr>
          <p:nvPr>
            <p:ph type="title"/>
          </p:nvPr>
        </p:nvSpPr>
        <p:spPr>
          <a:xfrm>
            <a:off x="457200" y="285750"/>
            <a:ext cx="7467600" cy="857250"/>
          </a:xfrm>
        </p:spPr>
        <p:txBody>
          <a:bodyPr/>
          <a:lstStyle/>
          <a:p>
            <a:r>
              <a:rPr lang="en-US" dirty="0"/>
              <a:t>Instructions</a:t>
            </a:r>
          </a:p>
        </p:txBody>
      </p:sp>
      <p:sp>
        <p:nvSpPr>
          <p:cNvPr id="29" name="Text Placeholder 28">
            <a:extLst>
              <a:ext uri="{FF2B5EF4-FFF2-40B4-BE49-F238E27FC236}">
                <a16:creationId xmlns:a16="http://schemas.microsoft.com/office/drawing/2014/main" id="{E2E309B4-4797-6B41-92AB-AA9636526463}"/>
              </a:ext>
            </a:extLst>
          </p:cNvPr>
          <p:cNvSpPr>
            <a:spLocks noGrp="1"/>
          </p:cNvSpPr>
          <p:nvPr>
            <p:ph type="body" sz="quarter" idx="35"/>
          </p:nvPr>
        </p:nvSpPr>
        <p:spPr>
          <a:xfrm>
            <a:off x="462748" y="3046732"/>
            <a:ext cx="2826380" cy="274320"/>
          </a:xfrm>
        </p:spPr>
        <p:txBody>
          <a:bodyPr/>
          <a:lstStyle/>
          <a:p>
            <a:r>
              <a:rPr lang="en-US" dirty="0"/>
              <a:t>Copy &amp; Paste</a:t>
            </a:r>
          </a:p>
        </p:txBody>
      </p:sp>
      <p:sp>
        <p:nvSpPr>
          <p:cNvPr id="31" name="Text Placeholder 30">
            <a:extLst>
              <a:ext uri="{FF2B5EF4-FFF2-40B4-BE49-F238E27FC236}">
                <a16:creationId xmlns:a16="http://schemas.microsoft.com/office/drawing/2014/main" id="{2DB14501-51D8-6C4F-A500-66174F97958E}"/>
              </a:ext>
            </a:extLst>
          </p:cNvPr>
          <p:cNvSpPr>
            <a:spLocks noGrp="1"/>
          </p:cNvSpPr>
          <p:nvPr>
            <p:ph type="body" sz="quarter" idx="39"/>
          </p:nvPr>
        </p:nvSpPr>
        <p:spPr>
          <a:xfrm>
            <a:off x="4717248" y="1376680"/>
            <a:ext cx="2421924" cy="274320"/>
          </a:xfrm>
        </p:spPr>
        <p:txBody>
          <a:bodyPr/>
          <a:lstStyle/>
          <a:p>
            <a:r>
              <a:rPr lang="en-US" dirty="0"/>
              <a:t>Imagery</a:t>
            </a:r>
          </a:p>
        </p:txBody>
      </p:sp>
      <p:sp>
        <p:nvSpPr>
          <p:cNvPr id="36" name="Text Placeholder 35">
            <a:extLst>
              <a:ext uri="{FF2B5EF4-FFF2-40B4-BE49-F238E27FC236}">
                <a16:creationId xmlns:a16="http://schemas.microsoft.com/office/drawing/2014/main" id="{AC2F9AF8-B40D-1543-8137-74DCE68A4400}"/>
              </a:ext>
            </a:extLst>
          </p:cNvPr>
          <p:cNvSpPr>
            <a:spLocks noGrp="1"/>
          </p:cNvSpPr>
          <p:nvPr>
            <p:ph type="body" sz="quarter" idx="75"/>
          </p:nvPr>
        </p:nvSpPr>
        <p:spPr>
          <a:xfrm>
            <a:off x="4718050" y="1663698"/>
            <a:ext cx="3511550" cy="3194052"/>
          </a:xfrm>
        </p:spPr>
        <p:txBody>
          <a:bodyPr>
            <a:noAutofit/>
          </a:bodyPr>
          <a:lstStyle/>
          <a:p>
            <a:r>
              <a:rPr lang="en-US" dirty="0"/>
              <a:t>Please make sure you keep the integrity of your images in tact. Do not skew or rotate images. This template was created to allow for proper negative space. Do not place images over other elements on the slide. Including the icon, cornerstone, and page number.</a:t>
            </a:r>
          </a:p>
          <a:p>
            <a:endParaRPr lang="en-US" dirty="0"/>
          </a:p>
          <a:p>
            <a:r>
              <a:rPr lang="en-US" dirty="0"/>
              <a:t>Additional photos are available via the link below:</a:t>
            </a:r>
          </a:p>
          <a:p>
            <a:r>
              <a:rPr lang="en-US" dirty="0">
                <a:solidFill>
                  <a:schemeClr val="accent1"/>
                </a:solidFill>
              </a:rPr>
              <a:t>…link coming soon…</a:t>
            </a:r>
          </a:p>
        </p:txBody>
      </p:sp>
      <p:sp>
        <p:nvSpPr>
          <p:cNvPr id="38" name="Text Placeholder 37">
            <a:extLst>
              <a:ext uri="{FF2B5EF4-FFF2-40B4-BE49-F238E27FC236}">
                <a16:creationId xmlns:a16="http://schemas.microsoft.com/office/drawing/2014/main" id="{F83D5AE1-A14E-1E4E-9CEA-9E4617CA258F}"/>
              </a:ext>
            </a:extLst>
          </p:cNvPr>
          <p:cNvSpPr>
            <a:spLocks noGrp="1"/>
          </p:cNvSpPr>
          <p:nvPr>
            <p:ph type="body" sz="quarter" idx="76"/>
          </p:nvPr>
        </p:nvSpPr>
        <p:spPr>
          <a:xfrm>
            <a:off x="463550" y="3333750"/>
            <a:ext cx="3727450" cy="1981200"/>
          </a:xfrm>
        </p:spPr>
        <p:txBody>
          <a:bodyPr>
            <a:noAutofit/>
          </a:bodyPr>
          <a:lstStyle/>
          <a:p>
            <a:r>
              <a:rPr lang="en-US" dirty="0"/>
              <a:t>Feel free to use this example presentation to copy and paste a layout style into your own presentation.</a:t>
            </a:r>
          </a:p>
          <a:p>
            <a:r>
              <a:rPr lang="en-US" b="1" dirty="0"/>
              <a:t>Note: </a:t>
            </a:r>
            <a:r>
              <a:rPr lang="en-US" dirty="0"/>
              <a:t>Be sure to use the Berry Global theme.</a:t>
            </a:r>
          </a:p>
        </p:txBody>
      </p:sp>
      <p:sp>
        <p:nvSpPr>
          <p:cNvPr id="3" name="Text Placeholder 2">
            <a:extLst>
              <a:ext uri="{FF2B5EF4-FFF2-40B4-BE49-F238E27FC236}">
                <a16:creationId xmlns:a16="http://schemas.microsoft.com/office/drawing/2014/main" id="{4056014C-9E19-6A43-879C-FC625ABB54CA}"/>
              </a:ext>
            </a:extLst>
          </p:cNvPr>
          <p:cNvSpPr>
            <a:spLocks noGrp="1"/>
          </p:cNvSpPr>
          <p:nvPr>
            <p:ph type="body" sz="quarter" idx="4294967295"/>
          </p:nvPr>
        </p:nvSpPr>
        <p:spPr>
          <a:xfrm>
            <a:off x="457200" y="876300"/>
            <a:ext cx="5029200" cy="323850"/>
          </a:xfrm>
          <a:prstGeom prst="rect">
            <a:avLst/>
          </a:prstGeom>
        </p:spPr>
        <p:txBody>
          <a:bodyPr/>
          <a:lstStyle/>
          <a:p>
            <a:pPr marL="0" indent="0">
              <a:buNone/>
            </a:pPr>
            <a:r>
              <a:rPr lang="en-US" sz="2000" b="1" i="1" dirty="0">
                <a:solidFill>
                  <a:schemeClr val="bg1">
                    <a:lumMod val="75000"/>
                  </a:schemeClr>
                </a:solidFill>
              </a:rPr>
              <a:t>Please read before working with this template</a:t>
            </a:r>
          </a:p>
        </p:txBody>
      </p:sp>
      <p:sp>
        <p:nvSpPr>
          <p:cNvPr id="53" name="Text Placeholder 29">
            <a:extLst>
              <a:ext uri="{FF2B5EF4-FFF2-40B4-BE49-F238E27FC236}">
                <a16:creationId xmlns:a16="http://schemas.microsoft.com/office/drawing/2014/main" id="{9A4E356D-BC0A-EC4C-91DA-ED7AF9A0083B}"/>
              </a:ext>
            </a:extLst>
          </p:cNvPr>
          <p:cNvSpPr txBox="1">
            <a:spLocks/>
          </p:cNvSpPr>
          <p:nvPr/>
        </p:nvSpPr>
        <p:spPr>
          <a:xfrm>
            <a:off x="471404" y="1384300"/>
            <a:ext cx="2421924" cy="274320"/>
          </a:xfrm>
          <a:prstGeom prst="rect">
            <a:avLst/>
          </a:prstGeom>
        </p:spPr>
        <p:txBody>
          <a:bodyPr anchor="ctr">
            <a:noAutofit/>
          </a:bodyPr>
          <a:lstStyle>
            <a:lvl1pPr marL="0" indent="0" algn="l" defTabSz="914400" rtl="0" eaLnBrk="1" latinLnBrk="0" hangingPunct="1">
              <a:spcBef>
                <a:spcPct val="20000"/>
              </a:spcBef>
              <a:buFont typeface="Arial" pitchFamily="34" charset="0"/>
              <a:buNone/>
              <a:defRPr sz="1400" b="1" i="0" kern="1200">
                <a:solidFill>
                  <a:schemeClr val="accent1"/>
                </a:solidFill>
                <a:latin typeface="+mn-lt"/>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1600" b="0" i="0" kern="1200">
                <a:solidFill>
                  <a:schemeClr val="tx1">
                    <a:lumMod val="50000"/>
                    <a:lumOff val="50000"/>
                  </a:schemeClr>
                </a:solidFill>
                <a:latin typeface="Calibri Light" charset="0"/>
                <a:ea typeface="Calibri Light" charset="0"/>
                <a:cs typeface="Calibri Light" charset="0"/>
              </a:defRPr>
            </a:lvl2pPr>
            <a:lvl3pPr marL="1143000" indent="-228600" algn="l" defTabSz="914400" rtl="0" eaLnBrk="1" latinLnBrk="0" hangingPunct="1">
              <a:spcBef>
                <a:spcPct val="20000"/>
              </a:spcBef>
              <a:buFont typeface="Arial" pitchFamily="34" charset="0"/>
              <a:buChar char="•"/>
              <a:defRPr sz="1400" b="0" i="0" kern="1200">
                <a:solidFill>
                  <a:schemeClr val="tx1">
                    <a:lumMod val="50000"/>
                    <a:lumOff val="50000"/>
                  </a:schemeClr>
                </a:solidFill>
                <a:latin typeface="Calibri Light" charset="0"/>
                <a:ea typeface="Calibri Light" charset="0"/>
                <a:cs typeface="Calibri Light" charset="0"/>
              </a:defRPr>
            </a:lvl3pPr>
            <a:lvl4pPr marL="16002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Calibri Light" charset="0"/>
                <a:ea typeface="Calibri Light" charset="0"/>
                <a:cs typeface="Calibri Light" charset="0"/>
              </a:defRPr>
            </a:lvl4pPr>
            <a:lvl5pPr marL="20574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Calibri Light" charset="0"/>
                <a:ea typeface="Calibri Light" charset="0"/>
                <a:cs typeface="Calibri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Slide Deck Template</a:t>
            </a:r>
          </a:p>
        </p:txBody>
      </p:sp>
      <p:sp>
        <p:nvSpPr>
          <p:cNvPr id="54" name="Text Placeholder 34">
            <a:extLst>
              <a:ext uri="{FF2B5EF4-FFF2-40B4-BE49-F238E27FC236}">
                <a16:creationId xmlns:a16="http://schemas.microsoft.com/office/drawing/2014/main" id="{A18BA5EC-37E0-6642-A573-CFB7E8D8BD77}"/>
              </a:ext>
            </a:extLst>
          </p:cNvPr>
          <p:cNvSpPr txBox="1">
            <a:spLocks/>
          </p:cNvSpPr>
          <p:nvPr/>
        </p:nvSpPr>
        <p:spPr>
          <a:xfrm>
            <a:off x="472204" y="1677669"/>
            <a:ext cx="3953747" cy="817881"/>
          </a:xfrm>
          <a:prstGeom prst="rect">
            <a:avLst/>
          </a:prstGeom>
        </p:spPr>
        <p:txBody>
          <a:bodyPr>
            <a:noAutofit/>
          </a:bodyPr>
          <a:lstStyle>
            <a:lvl1pPr marL="0" indent="0" algn="l" defTabSz="914400" rtl="0" eaLnBrk="1" latinLnBrk="0" hangingPunct="1">
              <a:spcBef>
                <a:spcPct val="20000"/>
              </a:spcBef>
              <a:buFont typeface="Arial" pitchFamily="34" charset="0"/>
              <a:buNone/>
              <a:defRPr sz="1050" b="0" i="0" kern="1200">
                <a:solidFill>
                  <a:schemeClr val="accent6"/>
                </a:solidFill>
                <a:latin typeface="+mj-lt"/>
                <a:ea typeface="Calibri Light" charset="0"/>
                <a:cs typeface="Calibri Light" charset="0"/>
              </a:defRPr>
            </a:lvl1pPr>
            <a:lvl2pPr marL="457200" indent="0" algn="l" defTabSz="914400" rtl="0" eaLnBrk="1" latinLnBrk="0" hangingPunct="1">
              <a:spcBef>
                <a:spcPct val="20000"/>
              </a:spcBef>
              <a:buFont typeface="Arial" pitchFamily="34" charset="0"/>
              <a:buNone/>
              <a:defRPr sz="1050" b="0" i="0" kern="1200">
                <a:solidFill>
                  <a:schemeClr val="accent6"/>
                </a:solidFill>
                <a:latin typeface="+mj-lt"/>
                <a:ea typeface="Calibri Light" charset="0"/>
                <a:cs typeface="Calibri Light" charset="0"/>
              </a:defRPr>
            </a:lvl2pPr>
            <a:lvl3pPr marL="914400" indent="0" algn="l" defTabSz="914400" rtl="0" eaLnBrk="1" latinLnBrk="0" hangingPunct="1">
              <a:spcBef>
                <a:spcPct val="20000"/>
              </a:spcBef>
              <a:buFont typeface="Arial" pitchFamily="34" charset="0"/>
              <a:buNone/>
              <a:defRPr sz="1050" b="0" i="0" kern="1200">
                <a:solidFill>
                  <a:schemeClr val="accent6"/>
                </a:solidFill>
                <a:latin typeface="+mj-lt"/>
                <a:ea typeface="Calibri Light" charset="0"/>
                <a:cs typeface="Calibri Light" charset="0"/>
              </a:defRPr>
            </a:lvl3pPr>
            <a:lvl4pPr marL="1371600" indent="0" algn="l" defTabSz="914400" rtl="0" eaLnBrk="1" latinLnBrk="0" hangingPunct="1">
              <a:spcBef>
                <a:spcPct val="20000"/>
              </a:spcBef>
              <a:buFont typeface="Arial" pitchFamily="34" charset="0"/>
              <a:buNone/>
              <a:defRPr sz="1050" b="0" i="0" kern="1200">
                <a:solidFill>
                  <a:schemeClr val="accent6"/>
                </a:solidFill>
                <a:latin typeface="+mj-lt"/>
                <a:ea typeface="Calibri Light" charset="0"/>
                <a:cs typeface="Calibri Light" charset="0"/>
              </a:defRPr>
            </a:lvl4pPr>
            <a:lvl5pPr marL="1828800" indent="0" algn="l" defTabSz="914400" rtl="0" eaLnBrk="1" latinLnBrk="0" hangingPunct="1">
              <a:spcBef>
                <a:spcPct val="20000"/>
              </a:spcBef>
              <a:buFont typeface="Arial" pitchFamily="34" charset="0"/>
              <a:buNone/>
              <a:defRPr sz="1050" b="0" i="0" kern="1200">
                <a:solidFill>
                  <a:schemeClr val="accent6"/>
                </a:solidFill>
                <a:latin typeface="+mj-lt"/>
                <a:ea typeface="Calibri Light" charset="0"/>
                <a:cs typeface="Calibri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In order to create consistency across the company, the layouts provided in this template were specially designed to accommodate all needs and should not be altered in any way. </a:t>
            </a:r>
          </a:p>
        </p:txBody>
      </p:sp>
    </p:spTree>
    <p:extLst>
      <p:ext uri="{BB962C8B-B14F-4D97-AF65-F5344CB8AC3E}">
        <p14:creationId xmlns:p14="http://schemas.microsoft.com/office/powerpoint/2010/main" val="328051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3CDC-9445-E34B-B4DF-CC29F790D467}"/>
              </a:ext>
            </a:extLst>
          </p:cNvPr>
          <p:cNvSpPr>
            <a:spLocks noGrp="1"/>
          </p:cNvSpPr>
          <p:nvPr>
            <p:ph type="title"/>
          </p:nvPr>
        </p:nvSpPr>
        <p:spPr/>
        <p:txBody>
          <a:bodyPr/>
          <a:lstStyle/>
          <a:p>
            <a:r>
              <a:rPr lang="en-US" dirty="0"/>
              <a:t>Text Area with Object</a:t>
            </a:r>
          </a:p>
        </p:txBody>
      </p:sp>
      <p:sp>
        <p:nvSpPr>
          <p:cNvPr id="3" name="Text Placeholder 2">
            <a:extLst>
              <a:ext uri="{FF2B5EF4-FFF2-40B4-BE49-F238E27FC236}">
                <a16:creationId xmlns:a16="http://schemas.microsoft.com/office/drawing/2014/main" id="{5AA0C474-4860-8C43-A257-258345658BA4}"/>
              </a:ext>
            </a:extLst>
          </p:cNvPr>
          <p:cNvSpPr>
            <a:spLocks noGrp="1"/>
          </p:cNvSpPr>
          <p:nvPr>
            <p:ph type="body" sz="quarter" idx="33"/>
          </p:nvPr>
        </p:nvSpPr>
        <p:spPr/>
        <p:txBody>
          <a:bodyPr/>
          <a:lstStyle/>
          <a:p>
            <a:r>
              <a:rPr lang="en-US" dirty="0"/>
              <a:t>Subhead 1</a:t>
            </a:r>
          </a:p>
        </p:txBody>
      </p:sp>
      <p:sp>
        <p:nvSpPr>
          <p:cNvPr id="4" name="Text Placeholder 3">
            <a:extLst>
              <a:ext uri="{FF2B5EF4-FFF2-40B4-BE49-F238E27FC236}">
                <a16:creationId xmlns:a16="http://schemas.microsoft.com/office/drawing/2014/main" id="{BC4175B5-7527-414B-A3F3-B46DFA9B64A7}"/>
              </a:ext>
            </a:extLst>
          </p:cNvPr>
          <p:cNvSpPr>
            <a:spLocks noGrp="1"/>
          </p:cNvSpPr>
          <p:nvPr>
            <p:ph type="body" sz="quarter" idx="68"/>
          </p:nvPr>
        </p:nvSpPr>
        <p:spPr/>
        <p:txBody>
          <a:bodyPr>
            <a:normAutofit/>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pic>
        <p:nvPicPr>
          <p:cNvPr id="8" name="Picture Placeholder 7">
            <a:extLst>
              <a:ext uri="{FF2B5EF4-FFF2-40B4-BE49-F238E27FC236}">
                <a16:creationId xmlns:a16="http://schemas.microsoft.com/office/drawing/2014/main" id="{61F3F66B-36A5-324C-B3FC-4DCAD3240788}"/>
              </a:ext>
            </a:extLst>
          </p:cNvPr>
          <p:cNvPicPr>
            <a:picLocks noGrp="1" noChangeAspect="1"/>
          </p:cNvPicPr>
          <p:nvPr>
            <p:ph type="pic" sz="quarter" idx="25"/>
          </p:nvPr>
        </p:nvPicPr>
        <p:blipFill>
          <a:blip r:embed="rId2" cstate="email">
            <a:extLst>
              <a:ext uri="{28A0092B-C50C-407E-A947-70E740481C1C}">
                <a14:useLocalDpi xmlns:a14="http://schemas.microsoft.com/office/drawing/2010/main"/>
              </a:ext>
            </a:extLst>
          </a:blip>
          <a:stretch>
            <a:fillRect/>
          </a:stretch>
        </p:blipFill>
        <p:spPr>
          <a:xfrm>
            <a:off x="3943350" y="1495597"/>
            <a:ext cx="3981450" cy="2658203"/>
          </a:xfrm>
        </p:spPr>
      </p:pic>
      <p:sp>
        <p:nvSpPr>
          <p:cNvPr id="6" name="Text Placeholder 5">
            <a:extLst>
              <a:ext uri="{FF2B5EF4-FFF2-40B4-BE49-F238E27FC236}">
                <a16:creationId xmlns:a16="http://schemas.microsoft.com/office/drawing/2014/main" id="{C1519A35-0585-0748-B2F0-6E32C51ED075}"/>
              </a:ext>
            </a:extLst>
          </p:cNvPr>
          <p:cNvSpPr>
            <a:spLocks noGrp="1"/>
          </p:cNvSpPr>
          <p:nvPr>
            <p:ph type="body" sz="quarter" idx="23"/>
          </p:nvPr>
        </p:nvSpPr>
        <p:spPr/>
        <p:txBody>
          <a:bodyPr/>
          <a:lstStyle/>
          <a:p>
            <a:r>
              <a:rPr lang="en-US" dirty="0"/>
              <a:t>Add descriptive text here</a:t>
            </a:r>
          </a:p>
        </p:txBody>
      </p:sp>
    </p:spTree>
    <p:extLst>
      <p:ext uri="{BB962C8B-B14F-4D97-AF65-F5344CB8AC3E}">
        <p14:creationId xmlns:p14="http://schemas.microsoft.com/office/powerpoint/2010/main" val="173537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079F5D8-ABC8-F847-91A7-0C976F100760}"/>
              </a:ext>
            </a:extLst>
          </p:cNvPr>
          <p:cNvPicPr>
            <a:picLocks noGrp="1" noChangeAspect="1"/>
          </p:cNvPicPr>
          <p:nvPr>
            <p:ph type="pic" sz="quarter" idx="25"/>
          </p:nvPr>
        </p:nvPicPr>
        <p:blipFill>
          <a:blip r:embed="rId2" cstate="email">
            <a:extLst>
              <a:ext uri="{28A0092B-C50C-407E-A947-70E740481C1C}">
                <a14:useLocalDpi xmlns:a14="http://schemas.microsoft.com/office/drawing/2010/main"/>
              </a:ext>
            </a:extLst>
          </a:blip>
          <a:stretch>
            <a:fillRect/>
          </a:stretch>
        </p:blipFill>
        <p:spPr>
          <a:xfrm>
            <a:off x="577850" y="1519273"/>
            <a:ext cx="3994150" cy="2663754"/>
          </a:xfrm>
        </p:spPr>
      </p:pic>
      <p:sp>
        <p:nvSpPr>
          <p:cNvPr id="3" name="Title 2">
            <a:extLst>
              <a:ext uri="{FF2B5EF4-FFF2-40B4-BE49-F238E27FC236}">
                <a16:creationId xmlns:a16="http://schemas.microsoft.com/office/drawing/2014/main" id="{C69EAA9D-EDC7-944A-B0BF-711B2556B3CA}"/>
              </a:ext>
            </a:extLst>
          </p:cNvPr>
          <p:cNvSpPr>
            <a:spLocks noGrp="1"/>
          </p:cNvSpPr>
          <p:nvPr>
            <p:ph type="title"/>
          </p:nvPr>
        </p:nvSpPr>
        <p:spPr/>
        <p:txBody>
          <a:bodyPr/>
          <a:lstStyle/>
          <a:p>
            <a:r>
              <a:rPr lang="en-US" dirty="0"/>
              <a:t>Text Area with Object</a:t>
            </a:r>
          </a:p>
        </p:txBody>
      </p:sp>
      <p:sp>
        <p:nvSpPr>
          <p:cNvPr id="4" name="Text Placeholder 3">
            <a:extLst>
              <a:ext uri="{FF2B5EF4-FFF2-40B4-BE49-F238E27FC236}">
                <a16:creationId xmlns:a16="http://schemas.microsoft.com/office/drawing/2014/main" id="{425A98C9-874A-F04E-9CE0-0048029FFC79}"/>
              </a:ext>
            </a:extLst>
          </p:cNvPr>
          <p:cNvSpPr>
            <a:spLocks noGrp="1"/>
          </p:cNvSpPr>
          <p:nvPr>
            <p:ph type="body" sz="quarter" idx="33"/>
          </p:nvPr>
        </p:nvSpPr>
        <p:spPr/>
        <p:txBody>
          <a:bodyPr/>
          <a:lstStyle/>
          <a:p>
            <a:r>
              <a:rPr lang="en-US" dirty="0"/>
              <a:t>Subhead 1</a:t>
            </a:r>
          </a:p>
        </p:txBody>
      </p:sp>
      <p:sp>
        <p:nvSpPr>
          <p:cNvPr id="5" name="Text Placeholder 4">
            <a:extLst>
              <a:ext uri="{FF2B5EF4-FFF2-40B4-BE49-F238E27FC236}">
                <a16:creationId xmlns:a16="http://schemas.microsoft.com/office/drawing/2014/main" id="{21132F7F-80E6-8A44-9A1F-C7B01BD47469}"/>
              </a:ext>
            </a:extLst>
          </p:cNvPr>
          <p:cNvSpPr>
            <a:spLocks noGrp="1"/>
          </p:cNvSpPr>
          <p:nvPr>
            <p:ph type="body" sz="quarter" idx="68"/>
          </p:nvPr>
        </p:nvSpPr>
        <p:spPr/>
        <p:txBody>
          <a:bodyPr>
            <a:normAutofit/>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
        <p:nvSpPr>
          <p:cNvPr id="6" name="Text Placeholder 5">
            <a:extLst>
              <a:ext uri="{FF2B5EF4-FFF2-40B4-BE49-F238E27FC236}">
                <a16:creationId xmlns:a16="http://schemas.microsoft.com/office/drawing/2014/main" id="{9001340B-E75C-3A45-8448-E77E1C0E4749}"/>
              </a:ext>
            </a:extLst>
          </p:cNvPr>
          <p:cNvSpPr>
            <a:spLocks noGrp="1"/>
          </p:cNvSpPr>
          <p:nvPr>
            <p:ph type="body" sz="quarter" idx="23"/>
          </p:nvPr>
        </p:nvSpPr>
        <p:spPr/>
        <p:txBody>
          <a:bodyPr/>
          <a:lstStyle/>
          <a:p>
            <a:r>
              <a:rPr lang="en-US" dirty="0"/>
              <a:t>Add descriptive text here</a:t>
            </a:r>
          </a:p>
          <a:p>
            <a:endParaRPr lang="en-US" dirty="0"/>
          </a:p>
        </p:txBody>
      </p:sp>
    </p:spTree>
    <p:extLst>
      <p:ext uri="{BB962C8B-B14F-4D97-AF65-F5344CB8AC3E}">
        <p14:creationId xmlns:p14="http://schemas.microsoft.com/office/powerpoint/2010/main" val="369662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5131D-CB32-A247-8452-718E88591258}"/>
              </a:ext>
            </a:extLst>
          </p:cNvPr>
          <p:cNvSpPr>
            <a:spLocks noGrp="1"/>
          </p:cNvSpPr>
          <p:nvPr>
            <p:ph type="title"/>
          </p:nvPr>
        </p:nvSpPr>
        <p:spPr/>
        <p:txBody>
          <a:bodyPr/>
          <a:lstStyle/>
          <a:p>
            <a:r>
              <a:rPr lang="en-US" dirty="0"/>
              <a:t>Object</a:t>
            </a:r>
          </a:p>
        </p:txBody>
      </p:sp>
      <p:pic>
        <p:nvPicPr>
          <p:cNvPr id="6" name="Picture Placeholder 5">
            <a:extLst>
              <a:ext uri="{FF2B5EF4-FFF2-40B4-BE49-F238E27FC236}">
                <a16:creationId xmlns:a16="http://schemas.microsoft.com/office/drawing/2014/main" id="{F300CB56-DD4A-5643-A794-C83BDDC5EA60}"/>
              </a:ext>
            </a:extLst>
          </p:cNvPr>
          <p:cNvPicPr>
            <a:picLocks noGrp="1" noChangeAspect="1"/>
          </p:cNvPicPr>
          <p:nvPr>
            <p:ph type="pic" sz="quarter" idx="27"/>
          </p:nvPr>
        </p:nvPicPr>
        <p:blipFill>
          <a:blip r:embed="rId2" cstate="email">
            <a:extLst>
              <a:ext uri="{28A0092B-C50C-407E-A947-70E740481C1C}">
                <a14:useLocalDpi xmlns:a14="http://schemas.microsoft.com/office/drawing/2010/main"/>
              </a:ext>
            </a:extLst>
          </a:blip>
          <a:srcRect/>
          <a:stretch>
            <a:fillRect/>
          </a:stretch>
        </p:blipFill>
        <p:spPr/>
      </p:pic>
      <p:sp>
        <p:nvSpPr>
          <p:cNvPr id="7" name="Text Placeholder 7">
            <a:extLst>
              <a:ext uri="{FF2B5EF4-FFF2-40B4-BE49-F238E27FC236}">
                <a16:creationId xmlns:a16="http://schemas.microsoft.com/office/drawing/2014/main" id="{2CE3ACCC-BA6B-F54F-9B81-0CD5562203FA}"/>
              </a:ext>
            </a:extLst>
          </p:cNvPr>
          <p:cNvSpPr>
            <a:spLocks noGrp="1"/>
          </p:cNvSpPr>
          <p:nvPr>
            <p:ph type="body" sz="quarter" idx="23"/>
          </p:nvPr>
        </p:nvSpPr>
        <p:spPr>
          <a:xfrm>
            <a:off x="457200" y="876300"/>
            <a:ext cx="5029200" cy="323850"/>
          </a:xfrm>
        </p:spPr>
        <p:txBody>
          <a:bodyPr/>
          <a:lstStyle/>
          <a:p>
            <a:r>
              <a:rPr lang="en-US" dirty="0"/>
              <a:t>Add descriptive text here</a:t>
            </a:r>
          </a:p>
          <a:p>
            <a:endParaRPr lang="en-US" dirty="0"/>
          </a:p>
        </p:txBody>
      </p:sp>
    </p:spTree>
    <p:extLst>
      <p:ext uri="{BB962C8B-B14F-4D97-AF65-F5344CB8AC3E}">
        <p14:creationId xmlns:p14="http://schemas.microsoft.com/office/powerpoint/2010/main" val="3619836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665E-F4AF-6F43-B581-7631864FAEED}"/>
              </a:ext>
            </a:extLst>
          </p:cNvPr>
          <p:cNvSpPr>
            <a:spLocks noGrp="1"/>
          </p:cNvSpPr>
          <p:nvPr>
            <p:ph type="title"/>
          </p:nvPr>
        </p:nvSpPr>
        <p:spPr/>
        <p:txBody>
          <a:bodyPr/>
          <a:lstStyle/>
          <a:p>
            <a:r>
              <a:rPr lang="en-US" dirty="0"/>
              <a:t>Header goes here</a:t>
            </a:r>
          </a:p>
        </p:txBody>
      </p:sp>
      <p:sp>
        <p:nvSpPr>
          <p:cNvPr id="3" name="Text Placeholder 2">
            <a:extLst>
              <a:ext uri="{FF2B5EF4-FFF2-40B4-BE49-F238E27FC236}">
                <a16:creationId xmlns:a16="http://schemas.microsoft.com/office/drawing/2014/main" id="{7EF81DEE-6913-784E-907D-6EF2C51E274F}"/>
              </a:ext>
            </a:extLst>
          </p:cNvPr>
          <p:cNvSpPr>
            <a:spLocks noGrp="1"/>
          </p:cNvSpPr>
          <p:nvPr>
            <p:ph type="body" sz="quarter" idx="23"/>
          </p:nvPr>
        </p:nvSpPr>
        <p:spPr/>
        <p:txBody>
          <a:bodyPr/>
          <a:lstStyle/>
          <a:p>
            <a:r>
              <a:rPr lang="en-US" dirty="0"/>
              <a:t>Add descriptive text here</a:t>
            </a:r>
          </a:p>
          <a:p>
            <a:endParaRPr lang="en-US" dirty="0"/>
          </a:p>
        </p:txBody>
      </p:sp>
      <p:pic>
        <p:nvPicPr>
          <p:cNvPr id="8" name="Picture Placeholder 7">
            <a:extLst>
              <a:ext uri="{FF2B5EF4-FFF2-40B4-BE49-F238E27FC236}">
                <a16:creationId xmlns:a16="http://schemas.microsoft.com/office/drawing/2014/main" id="{5BE82050-2142-BB48-A591-C67DEEAF3833}"/>
              </a:ext>
            </a:extLst>
          </p:cNvPr>
          <p:cNvPicPr>
            <a:picLocks noGrp="1" noChangeAspect="1"/>
          </p:cNvPicPr>
          <p:nvPr>
            <p:ph type="pic" sz="quarter" idx="25"/>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42491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09D2-DC00-0145-A616-DD11BAFDE6F8}"/>
              </a:ext>
            </a:extLst>
          </p:cNvPr>
          <p:cNvSpPr>
            <a:spLocks noGrp="1"/>
          </p:cNvSpPr>
          <p:nvPr>
            <p:ph type="title"/>
          </p:nvPr>
        </p:nvSpPr>
        <p:spPr>
          <a:xfrm>
            <a:off x="457200" y="285750"/>
            <a:ext cx="7467600" cy="857250"/>
          </a:xfrm>
        </p:spPr>
        <p:txBody>
          <a:bodyPr/>
          <a:lstStyle/>
          <a:p>
            <a:r>
              <a:rPr lang="en-US" dirty="0"/>
              <a:t>Instructions</a:t>
            </a:r>
          </a:p>
        </p:txBody>
      </p:sp>
      <p:sp>
        <p:nvSpPr>
          <p:cNvPr id="30" name="Text Placeholder 29">
            <a:extLst>
              <a:ext uri="{FF2B5EF4-FFF2-40B4-BE49-F238E27FC236}">
                <a16:creationId xmlns:a16="http://schemas.microsoft.com/office/drawing/2014/main" id="{A8FD28AA-6150-3C4D-A48B-1B9D1096F1E6}"/>
              </a:ext>
            </a:extLst>
          </p:cNvPr>
          <p:cNvSpPr>
            <a:spLocks noGrp="1"/>
          </p:cNvSpPr>
          <p:nvPr>
            <p:ph type="body" sz="quarter" idx="37"/>
          </p:nvPr>
        </p:nvSpPr>
        <p:spPr/>
        <p:txBody>
          <a:bodyPr/>
          <a:lstStyle/>
          <a:p>
            <a:r>
              <a:rPr lang="en-US" dirty="0"/>
              <a:t>Colors</a:t>
            </a:r>
          </a:p>
        </p:txBody>
      </p:sp>
      <p:sp>
        <p:nvSpPr>
          <p:cNvPr id="3" name="Text Placeholder 2">
            <a:extLst>
              <a:ext uri="{FF2B5EF4-FFF2-40B4-BE49-F238E27FC236}">
                <a16:creationId xmlns:a16="http://schemas.microsoft.com/office/drawing/2014/main" id="{4056014C-9E19-6A43-879C-FC625ABB54CA}"/>
              </a:ext>
            </a:extLst>
          </p:cNvPr>
          <p:cNvSpPr>
            <a:spLocks noGrp="1"/>
          </p:cNvSpPr>
          <p:nvPr>
            <p:ph type="body" sz="quarter" idx="4294967295"/>
          </p:nvPr>
        </p:nvSpPr>
        <p:spPr>
          <a:xfrm>
            <a:off x="457200" y="876300"/>
            <a:ext cx="5029200" cy="323850"/>
          </a:xfrm>
          <a:prstGeom prst="rect">
            <a:avLst/>
          </a:prstGeom>
        </p:spPr>
        <p:txBody>
          <a:bodyPr/>
          <a:lstStyle/>
          <a:p>
            <a:pPr marL="0" indent="0">
              <a:buNone/>
            </a:pPr>
            <a:r>
              <a:rPr lang="en-US" sz="2000" b="1" i="1" dirty="0">
                <a:solidFill>
                  <a:schemeClr val="bg1">
                    <a:lumMod val="75000"/>
                  </a:schemeClr>
                </a:solidFill>
              </a:rPr>
              <a:t>Please read before working with this template</a:t>
            </a:r>
          </a:p>
        </p:txBody>
      </p:sp>
      <p:sp>
        <p:nvSpPr>
          <p:cNvPr id="53" name="Text Placeholder 29">
            <a:extLst>
              <a:ext uri="{FF2B5EF4-FFF2-40B4-BE49-F238E27FC236}">
                <a16:creationId xmlns:a16="http://schemas.microsoft.com/office/drawing/2014/main" id="{9A4E356D-BC0A-EC4C-91DA-ED7AF9A0083B}"/>
              </a:ext>
            </a:extLst>
          </p:cNvPr>
          <p:cNvSpPr txBox="1">
            <a:spLocks/>
          </p:cNvSpPr>
          <p:nvPr/>
        </p:nvSpPr>
        <p:spPr>
          <a:xfrm>
            <a:off x="471404" y="1376680"/>
            <a:ext cx="2421924" cy="274320"/>
          </a:xfrm>
          <a:prstGeom prst="rect">
            <a:avLst/>
          </a:prstGeom>
        </p:spPr>
        <p:txBody>
          <a:bodyPr anchor="ctr">
            <a:noAutofit/>
          </a:bodyPr>
          <a:lstStyle>
            <a:lvl1pPr marL="0" indent="0" algn="l" defTabSz="914400" rtl="0" eaLnBrk="1" latinLnBrk="0" hangingPunct="1">
              <a:spcBef>
                <a:spcPct val="20000"/>
              </a:spcBef>
              <a:buFont typeface="Arial" pitchFamily="34" charset="0"/>
              <a:buNone/>
              <a:defRPr sz="1400" b="1" i="0" kern="1200">
                <a:solidFill>
                  <a:schemeClr val="accent1"/>
                </a:solidFill>
                <a:latin typeface="+mn-lt"/>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1600" b="0" i="0" kern="1200">
                <a:solidFill>
                  <a:schemeClr val="tx1">
                    <a:lumMod val="50000"/>
                    <a:lumOff val="50000"/>
                  </a:schemeClr>
                </a:solidFill>
                <a:latin typeface="Calibri Light" charset="0"/>
                <a:ea typeface="Calibri Light" charset="0"/>
                <a:cs typeface="Calibri Light" charset="0"/>
              </a:defRPr>
            </a:lvl2pPr>
            <a:lvl3pPr marL="1143000" indent="-228600" algn="l" defTabSz="914400" rtl="0" eaLnBrk="1" latinLnBrk="0" hangingPunct="1">
              <a:spcBef>
                <a:spcPct val="20000"/>
              </a:spcBef>
              <a:buFont typeface="Arial" pitchFamily="34" charset="0"/>
              <a:buChar char="•"/>
              <a:defRPr sz="1400" b="0" i="0" kern="1200">
                <a:solidFill>
                  <a:schemeClr val="tx1">
                    <a:lumMod val="50000"/>
                    <a:lumOff val="50000"/>
                  </a:schemeClr>
                </a:solidFill>
                <a:latin typeface="Calibri Light" charset="0"/>
                <a:ea typeface="Calibri Light" charset="0"/>
                <a:cs typeface="Calibri Light" charset="0"/>
              </a:defRPr>
            </a:lvl3pPr>
            <a:lvl4pPr marL="16002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Calibri Light" charset="0"/>
                <a:ea typeface="Calibri Light" charset="0"/>
                <a:cs typeface="Calibri Light" charset="0"/>
              </a:defRPr>
            </a:lvl4pPr>
            <a:lvl5pPr marL="20574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Calibri Light" charset="0"/>
                <a:ea typeface="Calibri Light" charset="0"/>
                <a:cs typeface="Calibri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Typography</a:t>
            </a:r>
          </a:p>
        </p:txBody>
      </p:sp>
      <p:sp>
        <p:nvSpPr>
          <p:cNvPr id="54" name="Text Placeholder 34">
            <a:extLst>
              <a:ext uri="{FF2B5EF4-FFF2-40B4-BE49-F238E27FC236}">
                <a16:creationId xmlns:a16="http://schemas.microsoft.com/office/drawing/2014/main" id="{A18BA5EC-37E0-6642-A573-CFB7E8D8BD77}"/>
              </a:ext>
            </a:extLst>
          </p:cNvPr>
          <p:cNvSpPr txBox="1">
            <a:spLocks/>
          </p:cNvSpPr>
          <p:nvPr/>
        </p:nvSpPr>
        <p:spPr>
          <a:xfrm>
            <a:off x="472204" y="1506161"/>
            <a:ext cx="3642595" cy="3199189"/>
          </a:xfrm>
          <a:prstGeom prst="rect">
            <a:avLst/>
          </a:prstGeom>
        </p:spPr>
        <p:txBody>
          <a:bodyPr>
            <a:normAutofit fontScale="85000" lnSpcReduction="10000"/>
          </a:bodyPr>
          <a:lstStyle>
            <a:lvl1pPr marL="0" indent="0" algn="l" defTabSz="914400" rtl="0" eaLnBrk="1" latinLnBrk="0" hangingPunct="1">
              <a:spcBef>
                <a:spcPct val="20000"/>
              </a:spcBef>
              <a:buFont typeface="Arial" pitchFamily="34" charset="0"/>
              <a:buNone/>
              <a:defRPr sz="1050" b="0" i="0" kern="1200">
                <a:solidFill>
                  <a:schemeClr val="accent6"/>
                </a:solidFill>
                <a:latin typeface="+mj-lt"/>
                <a:ea typeface="Calibri Light" charset="0"/>
                <a:cs typeface="Calibri Light" charset="0"/>
              </a:defRPr>
            </a:lvl1pPr>
            <a:lvl2pPr marL="457200" indent="0" algn="l" defTabSz="914400" rtl="0" eaLnBrk="1" latinLnBrk="0" hangingPunct="1">
              <a:spcBef>
                <a:spcPct val="20000"/>
              </a:spcBef>
              <a:buFont typeface="Arial" pitchFamily="34" charset="0"/>
              <a:buNone/>
              <a:defRPr sz="1050" b="0" i="0" kern="1200">
                <a:solidFill>
                  <a:schemeClr val="accent6"/>
                </a:solidFill>
                <a:latin typeface="+mj-lt"/>
                <a:ea typeface="Calibri Light" charset="0"/>
                <a:cs typeface="Calibri Light" charset="0"/>
              </a:defRPr>
            </a:lvl2pPr>
            <a:lvl3pPr marL="914400" indent="0" algn="l" defTabSz="914400" rtl="0" eaLnBrk="1" latinLnBrk="0" hangingPunct="1">
              <a:spcBef>
                <a:spcPct val="20000"/>
              </a:spcBef>
              <a:buFont typeface="Arial" pitchFamily="34" charset="0"/>
              <a:buNone/>
              <a:defRPr sz="1050" b="0" i="0" kern="1200">
                <a:solidFill>
                  <a:schemeClr val="accent6"/>
                </a:solidFill>
                <a:latin typeface="+mj-lt"/>
                <a:ea typeface="Calibri Light" charset="0"/>
                <a:cs typeface="Calibri Light" charset="0"/>
              </a:defRPr>
            </a:lvl3pPr>
            <a:lvl4pPr marL="1371600" indent="0" algn="l" defTabSz="914400" rtl="0" eaLnBrk="1" latinLnBrk="0" hangingPunct="1">
              <a:spcBef>
                <a:spcPct val="20000"/>
              </a:spcBef>
              <a:buFont typeface="Arial" pitchFamily="34" charset="0"/>
              <a:buNone/>
              <a:defRPr sz="1050" b="0" i="0" kern="1200">
                <a:solidFill>
                  <a:schemeClr val="accent6"/>
                </a:solidFill>
                <a:latin typeface="+mj-lt"/>
                <a:ea typeface="Calibri Light" charset="0"/>
                <a:cs typeface="Calibri Light" charset="0"/>
              </a:defRPr>
            </a:lvl4pPr>
            <a:lvl5pPr marL="1828800" indent="0" algn="l" defTabSz="914400" rtl="0" eaLnBrk="1" latinLnBrk="0" hangingPunct="1">
              <a:spcBef>
                <a:spcPct val="20000"/>
              </a:spcBef>
              <a:buFont typeface="Arial" pitchFamily="34" charset="0"/>
              <a:buNone/>
              <a:defRPr sz="1050" b="0" i="0" kern="1200">
                <a:solidFill>
                  <a:schemeClr val="accent6"/>
                </a:solidFill>
                <a:latin typeface="+mj-lt"/>
                <a:ea typeface="Calibri Light" charset="0"/>
                <a:cs typeface="Calibri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sz="2800" spc="-100" dirty="0">
                <a:solidFill>
                  <a:schemeClr val="accent1"/>
                </a:solidFill>
                <a:latin typeface="+mn-lt"/>
              </a:rPr>
              <a:t>Header - 28pt Calibri</a:t>
            </a:r>
          </a:p>
          <a:p>
            <a:pPr>
              <a:lnSpc>
                <a:spcPct val="150000"/>
              </a:lnSpc>
            </a:pPr>
            <a:r>
              <a:rPr lang="en-US" sz="2000" b="1" i="1" dirty="0">
                <a:solidFill>
                  <a:schemeClr val="bg1">
                    <a:lumMod val="75000"/>
                  </a:schemeClr>
                </a:solidFill>
              </a:rPr>
              <a:t>Subhead – 20pt Bold Italic Calibri Light</a:t>
            </a:r>
          </a:p>
          <a:p>
            <a:pPr>
              <a:lnSpc>
                <a:spcPct val="150000"/>
              </a:lnSpc>
            </a:pPr>
            <a:r>
              <a:rPr lang="en-US" sz="2100" b="1" dirty="0">
                <a:solidFill>
                  <a:schemeClr val="accent1"/>
                </a:solidFill>
                <a:latin typeface="+mn-lt"/>
              </a:rPr>
              <a:t>Body Subhead – 18pt Bold Calibri</a:t>
            </a:r>
          </a:p>
          <a:p>
            <a:pPr>
              <a:lnSpc>
                <a:spcPct val="150000"/>
              </a:lnSpc>
            </a:pPr>
            <a:r>
              <a:rPr lang="en-US" sz="1700" dirty="0"/>
              <a:t>Body Copy – 16pt Calibri Light</a:t>
            </a:r>
          </a:p>
          <a:p>
            <a:pPr marL="228600" indent="-228600">
              <a:lnSpc>
                <a:spcPct val="150000"/>
              </a:lnSpc>
              <a:buClr>
                <a:schemeClr val="accent1"/>
              </a:buClr>
              <a:buFont typeface="+mj-lt"/>
              <a:buAutoNum type="arabicPeriod"/>
            </a:pPr>
            <a:r>
              <a:rPr lang="en-US" sz="1700" dirty="0"/>
              <a:t>Numbered Body Copy – 16 Calibri Light</a:t>
            </a:r>
          </a:p>
          <a:p>
            <a:pPr marL="628650" lvl="1" indent="-171450">
              <a:lnSpc>
                <a:spcPct val="150000"/>
              </a:lnSpc>
              <a:buClr>
                <a:schemeClr val="accent1"/>
              </a:buClr>
              <a:buFont typeface="Arial" panose="020B0604020202020204" pitchFamily="34" charset="0"/>
              <a:buChar char="•"/>
            </a:pPr>
            <a:r>
              <a:rPr lang="en-US" sz="1700" dirty="0"/>
              <a:t>Bulleted Body Copy – 16 Calibri Light</a:t>
            </a:r>
          </a:p>
        </p:txBody>
      </p:sp>
      <p:sp>
        <p:nvSpPr>
          <p:cNvPr id="16" name="Rectangle 15">
            <a:extLst>
              <a:ext uri="{FF2B5EF4-FFF2-40B4-BE49-F238E27FC236}">
                <a16:creationId xmlns:a16="http://schemas.microsoft.com/office/drawing/2014/main" id="{0AF6067B-0065-BB40-B691-EB7D248D01D9}"/>
              </a:ext>
            </a:extLst>
          </p:cNvPr>
          <p:cNvSpPr/>
          <p:nvPr/>
        </p:nvSpPr>
        <p:spPr>
          <a:xfrm>
            <a:off x="4823637" y="1728677"/>
            <a:ext cx="609600" cy="609600"/>
          </a:xfrm>
          <a:prstGeom prst="rect">
            <a:avLst/>
          </a:prstGeom>
          <a:solidFill>
            <a:schemeClr val="bg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0A9C435-FAB3-8A48-A991-8EFABD4E7AA8}"/>
              </a:ext>
            </a:extLst>
          </p:cNvPr>
          <p:cNvSpPr/>
          <p:nvPr/>
        </p:nvSpPr>
        <p:spPr>
          <a:xfrm>
            <a:off x="5565258" y="1728677"/>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ACFE91C-B4B9-E949-A0AF-53093F7E3C20}"/>
              </a:ext>
            </a:extLst>
          </p:cNvPr>
          <p:cNvSpPr/>
          <p:nvPr/>
        </p:nvSpPr>
        <p:spPr>
          <a:xfrm>
            <a:off x="4823637" y="2473105"/>
            <a:ext cx="6096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9BE6680-0FF0-EA48-A0BA-7E56CE002ED6}"/>
              </a:ext>
            </a:extLst>
          </p:cNvPr>
          <p:cNvSpPr/>
          <p:nvPr/>
        </p:nvSpPr>
        <p:spPr>
          <a:xfrm>
            <a:off x="5565258" y="2473105"/>
            <a:ext cx="6096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D3590FC-F374-7F4E-B130-EBB5145471CD}"/>
              </a:ext>
            </a:extLst>
          </p:cNvPr>
          <p:cNvSpPr/>
          <p:nvPr/>
        </p:nvSpPr>
        <p:spPr>
          <a:xfrm>
            <a:off x="6306879" y="2473105"/>
            <a:ext cx="609600"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73E0DC5-491F-7142-A779-45DDAFB649F1}"/>
              </a:ext>
            </a:extLst>
          </p:cNvPr>
          <p:cNvSpPr/>
          <p:nvPr/>
        </p:nvSpPr>
        <p:spPr>
          <a:xfrm>
            <a:off x="7048500" y="2473105"/>
            <a:ext cx="6096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4416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09D2-DC00-0145-A616-DD11BAFDE6F8}"/>
              </a:ext>
            </a:extLst>
          </p:cNvPr>
          <p:cNvSpPr>
            <a:spLocks noGrp="1"/>
          </p:cNvSpPr>
          <p:nvPr>
            <p:ph type="title"/>
          </p:nvPr>
        </p:nvSpPr>
        <p:spPr/>
        <p:txBody>
          <a:bodyPr/>
          <a:lstStyle/>
          <a:p>
            <a:r>
              <a:rPr lang="en-US" dirty="0"/>
              <a:t>Tips</a:t>
            </a:r>
          </a:p>
        </p:txBody>
      </p:sp>
      <p:sp>
        <p:nvSpPr>
          <p:cNvPr id="28" name="Text Placeholder 27">
            <a:extLst>
              <a:ext uri="{FF2B5EF4-FFF2-40B4-BE49-F238E27FC236}">
                <a16:creationId xmlns:a16="http://schemas.microsoft.com/office/drawing/2014/main" id="{96B14526-C71D-A340-B1F8-56A3BBC65EC3}"/>
              </a:ext>
            </a:extLst>
          </p:cNvPr>
          <p:cNvSpPr>
            <a:spLocks noGrp="1"/>
          </p:cNvSpPr>
          <p:nvPr>
            <p:ph type="body" sz="quarter" idx="39"/>
          </p:nvPr>
        </p:nvSpPr>
        <p:spPr/>
        <p:txBody>
          <a:bodyPr/>
          <a:lstStyle/>
          <a:p>
            <a:r>
              <a:rPr lang="en-US" dirty="0"/>
              <a:t>One Message</a:t>
            </a:r>
          </a:p>
        </p:txBody>
      </p:sp>
      <p:sp>
        <p:nvSpPr>
          <p:cNvPr id="29" name="Text Placeholder 28">
            <a:extLst>
              <a:ext uri="{FF2B5EF4-FFF2-40B4-BE49-F238E27FC236}">
                <a16:creationId xmlns:a16="http://schemas.microsoft.com/office/drawing/2014/main" id="{E2E309B4-4797-6B41-92AB-AA9636526463}"/>
              </a:ext>
            </a:extLst>
          </p:cNvPr>
          <p:cNvSpPr>
            <a:spLocks noGrp="1"/>
          </p:cNvSpPr>
          <p:nvPr>
            <p:ph type="body" sz="quarter" idx="41"/>
          </p:nvPr>
        </p:nvSpPr>
        <p:spPr>
          <a:xfrm>
            <a:off x="457200" y="2824480"/>
            <a:ext cx="2133600" cy="274320"/>
          </a:xfrm>
        </p:spPr>
        <p:txBody>
          <a:bodyPr/>
          <a:lstStyle/>
          <a:p>
            <a:r>
              <a:rPr lang="en-US" dirty="0"/>
              <a:t>Number of Slides</a:t>
            </a:r>
          </a:p>
        </p:txBody>
      </p:sp>
      <p:sp>
        <p:nvSpPr>
          <p:cNvPr id="31" name="Text Placeholder 30">
            <a:extLst>
              <a:ext uri="{FF2B5EF4-FFF2-40B4-BE49-F238E27FC236}">
                <a16:creationId xmlns:a16="http://schemas.microsoft.com/office/drawing/2014/main" id="{2DB14501-51D8-6C4F-A500-66174F97958E}"/>
              </a:ext>
            </a:extLst>
          </p:cNvPr>
          <p:cNvSpPr>
            <a:spLocks noGrp="1"/>
          </p:cNvSpPr>
          <p:nvPr>
            <p:ph type="body" sz="quarter" idx="45"/>
          </p:nvPr>
        </p:nvSpPr>
        <p:spPr>
          <a:xfrm>
            <a:off x="4711700" y="1339842"/>
            <a:ext cx="2679700" cy="274320"/>
          </a:xfrm>
        </p:spPr>
        <p:txBody>
          <a:bodyPr/>
          <a:lstStyle/>
          <a:p>
            <a:r>
              <a:rPr lang="en-US" dirty="0"/>
              <a:t>Size &amp; Contrast of Content</a:t>
            </a:r>
          </a:p>
        </p:txBody>
      </p:sp>
      <p:sp>
        <p:nvSpPr>
          <p:cNvPr id="5" name="Text Placeholder 4">
            <a:extLst>
              <a:ext uri="{FF2B5EF4-FFF2-40B4-BE49-F238E27FC236}">
                <a16:creationId xmlns:a16="http://schemas.microsoft.com/office/drawing/2014/main" id="{9EB23C1B-888A-3C4E-B127-477B4E0D2921}"/>
              </a:ext>
            </a:extLst>
          </p:cNvPr>
          <p:cNvSpPr>
            <a:spLocks noGrp="1"/>
          </p:cNvSpPr>
          <p:nvPr>
            <p:ph type="body" sz="quarter" idx="81"/>
          </p:nvPr>
        </p:nvSpPr>
        <p:spPr>
          <a:xfrm>
            <a:off x="4711700" y="3092450"/>
            <a:ext cx="3594100" cy="622300"/>
          </a:xfrm>
        </p:spPr>
        <p:txBody>
          <a:bodyPr>
            <a:noAutofit/>
          </a:bodyPr>
          <a:lstStyle/>
          <a:p>
            <a:r>
              <a:rPr lang="en-US" dirty="0"/>
              <a:t>Keep your slides focused. Do not place long sentences within a slide you plan to speak along side. You will lose your audience very quickly.</a:t>
            </a:r>
          </a:p>
          <a:p>
            <a:endParaRPr lang="en-US" dirty="0"/>
          </a:p>
        </p:txBody>
      </p:sp>
      <p:sp>
        <p:nvSpPr>
          <p:cNvPr id="6" name="Text Placeholder 5">
            <a:extLst>
              <a:ext uri="{FF2B5EF4-FFF2-40B4-BE49-F238E27FC236}">
                <a16:creationId xmlns:a16="http://schemas.microsoft.com/office/drawing/2014/main" id="{3C91B4AD-FAF7-0C4A-9A9C-D962BC8BBCEA}"/>
              </a:ext>
            </a:extLst>
          </p:cNvPr>
          <p:cNvSpPr>
            <a:spLocks noGrp="1"/>
          </p:cNvSpPr>
          <p:nvPr>
            <p:ph type="body" sz="quarter" idx="82"/>
          </p:nvPr>
        </p:nvSpPr>
        <p:spPr>
          <a:xfrm>
            <a:off x="4711700" y="1620512"/>
            <a:ext cx="3594100" cy="622300"/>
          </a:xfrm>
        </p:spPr>
        <p:txBody>
          <a:bodyPr>
            <a:noAutofit/>
          </a:bodyPr>
          <a:lstStyle/>
          <a:p>
            <a:r>
              <a:rPr lang="en-US" dirty="0"/>
              <a:t>The size and contrast of the content is going to determine the attention of your audience. Consider this when laying out each element.</a:t>
            </a:r>
          </a:p>
        </p:txBody>
      </p:sp>
      <p:sp>
        <p:nvSpPr>
          <p:cNvPr id="36" name="Text Placeholder 35">
            <a:extLst>
              <a:ext uri="{FF2B5EF4-FFF2-40B4-BE49-F238E27FC236}">
                <a16:creationId xmlns:a16="http://schemas.microsoft.com/office/drawing/2014/main" id="{AC2F9AF8-B40D-1543-8137-74DCE68A4400}"/>
              </a:ext>
            </a:extLst>
          </p:cNvPr>
          <p:cNvSpPr>
            <a:spLocks noGrp="1"/>
          </p:cNvSpPr>
          <p:nvPr>
            <p:ph type="body" sz="quarter" idx="75"/>
          </p:nvPr>
        </p:nvSpPr>
        <p:spPr>
          <a:xfrm>
            <a:off x="457200" y="3105150"/>
            <a:ext cx="3657600" cy="1295400"/>
          </a:xfrm>
        </p:spPr>
        <p:txBody>
          <a:bodyPr>
            <a:noAutofit/>
          </a:bodyPr>
          <a:lstStyle/>
          <a:p>
            <a:r>
              <a:rPr lang="en-US" dirty="0"/>
              <a:t>The number of slides does not always determine the length of length of time it will take. Allow the information to breathe by reducing the amount of content and increasing the number of slides.</a:t>
            </a:r>
          </a:p>
        </p:txBody>
      </p:sp>
      <p:sp>
        <p:nvSpPr>
          <p:cNvPr id="38" name="Text Placeholder 37">
            <a:extLst>
              <a:ext uri="{FF2B5EF4-FFF2-40B4-BE49-F238E27FC236}">
                <a16:creationId xmlns:a16="http://schemas.microsoft.com/office/drawing/2014/main" id="{F83D5AE1-A14E-1E4E-9CEA-9E4617CA258F}"/>
              </a:ext>
            </a:extLst>
          </p:cNvPr>
          <p:cNvSpPr>
            <a:spLocks noGrp="1"/>
          </p:cNvSpPr>
          <p:nvPr>
            <p:ph type="body" sz="quarter" idx="76"/>
          </p:nvPr>
        </p:nvSpPr>
        <p:spPr>
          <a:xfrm>
            <a:off x="457200" y="1614162"/>
            <a:ext cx="3657600" cy="1033788"/>
          </a:xfrm>
        </p:spPr>
        <p:txBody>
          <a:bodyPr>
            <a:noAutofit/>
          </a:bodyPr>
          <a:lstStyle/>
          <a:p>
            <a:r>
              <a:rPr lang="en-US" dirty="0"/>
              <a:t>Try to keep your slides focused on one message at a time. This allows your audience to fully understand your message without losing interest.</a:t>
            </a:r>
          </a:p>
        </p:txBody>
      </p:sp>
      <p:sp>
        <p:nvSpPr>
          <p:cNvPr id="3" name="Text Placeholder 2">
            <a:extLst>
              <a:ext uri="{FF2B5EF4-FFF2-40B4-BE49-F238E27FC236}">
                <a16:creationId xmlns:a16="http://schemas.microsoft.com/office/drawing/2014/main" id="{4056014C-9E19-6A43-879C-FC625ABB54CA}"/>
              </a:ext>
            </a:extLst>
          </p:cNvPr>
          <p:cNvSpPr>
            <a:spLocks noGrp="1"/>
          </p:cNvSpPr>
          <p:nvPr>
            <p:ph type="body" sz="quarter" idx="4294967295"/>
          </p:nvPr>
        </p:nvSpPr>
        <p:spPr>
          <a:xfrm>
            <a:off x="457200" y="876300"/>
            <a:ext cx="5486400" cy="323850"/>
          </a:xfrm>
          <a:prstGeom prst="rect">
            <a:avLst/>
          </a:prstGeom>
        </p:spPr>
        <p:txBody>
          <a:bodyPr/>
          <a:lstStyle/>
          <a:p>
            <a:pPr marL="0" indent="0">
              <a:buNone/>
            </a:pPr>
            <a:r>
              <a:rPr lang="en-US" sz="2000" b="1" i="1" dirty="0">
                <a:solidFill>
                  <a:schemeClr val="bg1">
                    <a:lumMod val="75000"/>
                  </a:schemeClr>
                </a:solidFill>
                <a:latin typeface="+mj-lt"/>
              </a:rPr>
              <a:t>A few tricks to help keep your audience’s attention.</a:t>
            </a:r>
          </a:p>
        </p:txBody>
      </p:sp>
      <p:sp>
        <p:nvSpPr>
          <p:cNvPr id="9" name="Text Placeholder 8">
            <a:extLst>
              <a:ext uri="{FF2B5EF4-FFF2-40B4-BE49-F238E27FC236}">
                <a16:creationId xmlns:a16="http://schemas.microsoft.com/office/drawing/2014/main" id="{23652C47-976B-9C48-B0A7-60BDF95342CA}"/>
              </a:ext>
            </a:extLst>
          </p:cNvPr>
          <p:cNvSpPr>
            <a:spLocks noGrp="1"/>
          </p:cNvSpPr>
          <p:nvPr>
            <p:ph type="body" sz="quarter" idx="47"/>
          </p:nvPr>
        </p:nvSpPr>
        <p:spPr>
          <a:xfrm>
            <a:off x="4711700" y="2811780"/>
            <a:ext cx="2133600" cy="274320"/>
          </a:xfrm>
        </p:spPr>
        <p:txBody>
          <a:bodyPr/>
          <a:lstStyle/>
          <a:p>
            <a:r>
              <a:rPr lang="en-US" dirty="0"/>
              <a:t>Focused Message</a:t>
            </a:r>
          </a:p>
        </p:txBody>
      </p:sp>
    </p:spTree>
    <p:extLst>
      <p:ext uri="{BB962C8B-B14F-4D97-AF65-F5344CB8AC3E}">
        <p14:creationId xmlns:p14="http://schemas.microsoft.com/office/powerpoint/2010/main" val="2716040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4165EE-3D6E-194A-83EC-65AD621772EF}"/>
              </a:ext>
            </a:extLst>
          </p:cNvPr>
          <p:cNvSpPr>
            <a:spLocks noGrp="1"/>
          </p:cNvSpPr>
          <p:nvPr>
            <p:ph type="body" sz="quarter" idx="10"/>
          </p:nvPr>
        </p:nvSpPr>
        <p:spPr/>
        <p:txBody>
          <a:bodyPr anchor="b"/>
          <a:lstStyle/>
          <a:p>
            <a:r>
              <a:rPr lang="en-US" dirty="0">
                <a:latin typeface="+mn-lt"/>
              </a:rPr>
              <a:t>Berry Global, Inc.</a:t>
            </a:r>
          </a:p>
        </p:txBody>
      </p:sp>
      <p:sp>
        <p:nvSpPr>
          <p:cNvPr id="3" name="Text Placeholder 2">
            <a:extLst>
              <a:ext uri="{FF2B5EF4-FFF2-40B4-BE49-F238E27FC236}">
                <a16:creationId xmlns:a16="http://schemas.microsoft.com/office/drawing/2014/main" id="{210AA0D2-929A-9A41-A437-284DDDAC55B3}"/>
              </a:ext>
            </a:extLst>
          </p:cNvPr>
          <p:cNvSpPr>
            <a:spLocks noGrp="1"/>
          </p:cNvSpPr>
          <p:nvPr>
            <p:ph type="body" sz="quarter" idx="11"/>
          </p:nvPr>
        </p:nvSpPr>
        <p:spPr/>
        <p:txBody>
          <a:bodyPr/>
          <a:lstStyle/>
          <a:p>
            <a:r>
              <a:rPr lang="en-US" dirty="0"/>
              <a:t>Add subtext here, if needed</a:t>
            </a:r>
          </a:p>
        </p:txBody>
      </p:sp>
    </p:spTree>
    <p:extLst>
      <p:ext uri="{BB962C8B-B14F-4D97-AF65-F5344CB8AC3E}">
        <p14:creationId xmlns:p14="http://schemas.microsoft.com/office/powerpoint/2010/main" val="1990176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62449-A0D5-6D43-8D22-FAE26A964549}"/>
              </a:ext>
            </a:extLst>
          </p:cNvPr>
          <p:cNvSpPr>
            <a:spLocks noGrp="1"/>
          </p:cNvSpPr>
          <p:nvPr>
            <p:ph type="title"/>
          </p:nvPr>
        </p:nvSpPr>
        <p:spPr>
          <a:xfrm>
            <a:off x="685800" y="1733550"/>
            <a:ext cx="7772400" cy="1021556"/>
          </a:xfrm>
        </p:spPr>
        <p:txBody>
          <a:bodyPr/>
          <a:lstStyle/>
          <a:p>
            <a:r>
              <a:rPr lang="en-US" dirty="0"/>
              <a:t>Transition Slides</a:t>
            </a:r>
          </a:p>
        </p:txBody>
      </p:sp>
    </p:spTree>
    <p:extLst>
      <p:ext uri="{BB962C8B-B14F-4D97-AF65-F5344CB8AC3E}">
        <p14:creationId xmlns:p14="http://schemas.microsoft.com/office/powerpoint/2010/main" val="329460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A1BD-66C2-7E47-BE94-0CE8ED3538B5}"/>
              </a:ext>
            </a:extLst>
          </p:cNvPr>
          <p:cNvSpPr>
            <a:spLocks noGrp="1"/>
          </p:cNvSpPr>
          <p:nvPr>
            <p:ph type="title"/>
          </p:nvPr>
        </p:nvSpPr>
        <p:spPr/>
        <p:txBody>
          <a:bodyPr/>
          <a:lstStyle/>
          <a:p>
            <a:r>
              <a:rPr lang="en-US" dirty="0"/>
              <a:t>Transition Slide</a:t>
            </a:r>
          </a:p>
        </p:txBody>
      </p:sp>
      <p:sp>
        <p:nvSpPr>
          <p:cNvPr id="3" name="Text Placeholder 2">
            <a:extLst>
              <a:ext uri="{FF2B5EF4-FFF2-40B4-BE49-F238E27FC236}">
                <a16:creationId xmlns:a16="http://schemas.microsoft.com/office/drawing/2014/main" id="{A41185BC-B83E-A34E-9505-A11B753DB4B0}"/>
              </a:ext>
            </a:extLst>
          </p:cNvPr>
          <p:cNvSpPr>
            <a:spLocks noGrp="1"/>
          </p:cNvSpPr>
          <p:nvPr>
            <p:ph type="body" idx="1"/>
          </p:nvPr>
        </p:nvSpPr>
        <p:spPr/>
        <p:txBody>
          <a:bodyPr/>
          <a:lstStyle/>
          <a:p>
            <a:r>
              <a:rPr lang="en-US" dirty="0"/>
              <a:t>Add subtext, if needed</a:t>
            </a:r>
          </a:p>
        </p:txBody>
      </p:sp>
    </p:spTree>
    <p:extLst>
      <p:ext uri="{BB962C8B-B14F-4D97-AF65-F5344CB8AC3E}">
        <p14:creationId xmlns:p14="http://schemas.microsoft.com/office/powerpoint/2010/main" val="1361098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192077-2F77-3E45-802A-C376A6DDDFEB}"/>
              </a:ext>
            </a:extLst>
          </p:cNvPr>
          <p:cNvSpPr>
            <a:spLocks noGrp="1"/>
          </p:cNvSpPr>
          <p:nvPr>
            <p:ph type="body" sz="quarter" idx="25"/>
          </p:nvPr>
        </p:nvSpPr>
        <p:spPr/>
        <p:txBody>
          <a:bodyPr>
            <a:noAutofit/>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a:t>
            </a:r>
          </a:p>
          <a:p>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p>
        </p:txBody>
      </p:sp>
      <p:sp>
        <p:nvSpPr>
          <p:cNvPr id="3" name="Title 2">
            <a:extLst>
              <a:ext uri="{FF2B5EF4-FFF2-40B4-BE49-F238E27FC236}">
                <a16:creationId xmlns:a16="http://schemas.microsoft.com/office/drawing/2014/main" id="{4920D3C4-5482-444C-8F5F-43DA1EE230E4}"/>
              </a:ext>
            </a:extLst>
          </p:cNvPr>
          <p:cNvSpPr>
            <a:spLocks noGrp="1"/>
          </p:cNvSpPr>
          <p:nvPr>
            <p:ph type="title"/>
          </p:nvPr>
        </p:nvSpPr>
        <p:spPr/>
        <p:txBody>
          <a:bodyPr/>
          <a:lstStyle/>
          <a:p>
            <a:r>
              <a:rPr lang="en-US" dirty="0"/>
              <a:t>Text Area</a:t>
            </a:r>
          </a:p>
        </p:txBody>
      </p:sp>
      <p:sp>
        <p:nvSpPr>
          <p:cNvPr id="5" name="Text Placeholder 7">
            <a:extLst>
              <a:ext uri="{FF2B5EF4-FFF2-40B4-BE49-F238E27FC236}">
                <a16:creationId xmlns:a16="http://schemas.microsoft.com/office/drawing/2014/main" id="{B0A04571-B20D-B34F-9615-0B6CB1B3F838}"/>
              </a:ext>
            </a:extLst>
          </p:cNvPr>
          <p:cNvSpPr>
            <a:spLocks noGrp="1"/>
          </p:cNvSpPr>
          <p:nvPr>
            <p:ph type="body" sz="quarter" idx="23"/>
          </p:nvPr>
        </p:nvSpPr>
        <p:spPr>
          <a:xfrm>
            <a:off x="457200" y="876300"/>
            <a:ext cx="5029200" cy="323850"/>
          </a:xfrm>
        </p:spPr>
        <p:txBody>
          <a:bodyPr/>
          <a:lstStyle/>
          <a:p>
            <a:r>
              <a:rPr lang="en-US" dirty="0"/>
              <a:t>Subhead goes here</a:t>
            </a:r>
          </a:p>
          <a:p>
            <a:endParaRPr lang="en-US" dirty="0"/>
          </a:p>
        </p:txBody>
      </p:sp>
    </p:spTree>
    <p:extLst>
      <p:ext uri="{BB962C8B-B14F-4D97-AF65-F5344CB8AC3E}">
        <p14:creationId xmlns:p14="http://schemas.microsoft.com/office/powerpoint/2010/main" val="2811209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62449-A0D5-6D43-8D22-FAE26A964549}"/>
              </a:ext>
            </a:extLst>
          </p:cNvPr>
          <p:cNvSpPr>
            <a:spLocks noGrp="1"/>
          </p:cNvSpPr>
          <p:nvPr>
            <p:ph type="title"/>
          </p:nvPr>
        </p:nvSpPr>
        <p:spPr>
          <a:xfrm>
            <a:off x="685800" y="1809750"/>
            <a:ext cx="7772400" cy="1021556"/>
          </a:xfrm>
        </p:spPr>
        <p:txBody>
          <a:bodyPr/>
          <a:lstStyle/>
          <a:p>
            <a:r>
              <a:rPr lang="en-US" dirty="0"/>
              <a:t>Multiple Text Areas</a:t>
            </a:r>
          </a:p>
        </p:txBody>
      </p:sp>
    </p:spTree>
    <p:extLst>
      <p:ext uri="{BB962C8B-B14F-4D97-AF65-F5344CB8AC3E}">
        <p14:creationId xmlns:p14="http://schemas.microsoft.com/office/powerpoint/2010/main" val="3852913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59DEB3-B2CF-3241-804B-42DDE8F9085D}"/>
              </a:ext>
            </a:extLst>
          </p:cNvPr>
          <p:cNvSpPr>
            <a:spLocks noGrp="1"/>
          </p:cNvSpPr>
          <p:nvPr>
            <p:ph type="body" sz="quarter" idx="68"/>
          </p:nvPr>
        </p:nvSpPr>
        <p:spPr/>
        <p:txBody>
          <a:bodyPr>
            <a:normAutofit lnSpcReduction="10000"/>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endParaRPr lang="en-US" dirty="0"/>
          </a:p>
        </p:txBody>
      </p:sp>
      <p:sp>
        <p:nvSpPr>
          <p:cNvPr id="3" name="Title 2">
            <a:extLst>
              <a:ext uri="{FF2B5EF4-FFF2-40B4-BE49-F238E27FC236}">
                <a16:creationId xmlns:a16="http://schemas.microsoft.com/office/drawing/2014/main" id="{1C657BBB-7284-D34D-B602-585F21DEAF63}"/>
              </a:ext>
            </a:extLst>
          </p:cNvPr>
          <p:cNvSpPr>
            <a:spLocks noGrp="1"/>
          </p:cNvSpPr>
          <p:nvPr>
            <p:ph type="title"/>
          </p:nvPr>
        </p:nvSpPr>
        <p:spPr/>
        <p:txBody>
          <a:bodyPr/>
          <a:lstStyle/>
          <a:p>
            <a:r>
              <a:rPr lang="en-US" dirty="0"/>
              <a:t>Two Text Areas</a:t>
            </a:r>
          </a:p>
        </p:txBody>
      </p:sp>
      <p:sp>
        <p:nvSpPr>
          <p:cNvPr id="5" name="Text Placeholder 4">
            <a:extLst>
              <a:ext uri="{FF2B5EF4-FFF2-40B4-BE49-F238E27FC236}">
                <a16:creationId xmlns:a16="http://schemas.microsoft.com/office/drawing/2014/main" id="{9877507A-B13D-EF49-979C-C8FA0E1CFAE7}"/>
              </a:ext>
            </a:extLst>
          </p:cNvPr>
          <p:cNvSpPr>
            <a:spLocks noGrp="1"/>
          </p:cNvSpPr>
          <p:nvPr>
            <p:ph type="body" sz="quarter" idx="69"/>
          </p:nvPr>
        </p:nvSpPr>
        <p:spPr/>
        <p:txBody>
          <a:bodyPr>
            <a:normAutofit lnSpcReduction="10000"/>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endParaRPr lang="en-US" dirty="0"/>
          </a:p>
        </p:txBody>
      </p:sp>
      <p:sp>
        <p:nvSpPr>
          <p:cNvPr id="4" name="Text Placeholder 3">
            <a:extLst>
              <a:ext uri="{FF2B5EF4-FFF2-40B4-BE49-F238E27FC236}">
                <a16:creationId xmlns:a16="http://schemas.microsoft.com/office/drawing/2014/main" id="{6A89E5D3-7AB9-844A-8E00-5A15AC2E4AAA}"/>
              </a:ext>
            </a:extLst>
          </p:cNvPr>
          <p:cNvSpPr>
            <a:spLocks noGrp="1"/>
          </p:cNvSpPr>
          <p:nvPr>
            <p:ph type="body" sz="quarter" idx="33"/>
          </p:nvPr>
        </p:nvSpPr>
        <p:spPr>
          <a:prstGeom prst="rect">
            <a:avLst/>
          </a:prstGeom>
        </p:spPr>
        <p:txBody>
          <a:bodyPr/>
          <a:lstStyle/>
          <a:p>
            <a:r>
              <a:rPr lang="en-US" dirty="0"/>
              <a:t>Subhead 2</a:t>
            </a:r>
          </a:p>
        </p:txBody>
      </p:sp>
      <p:sp>
        <p:nvSpPr>
          <p:cNvPr id="6" name="Text Placeholder 5">
            <a:extLst>
              <a:ext uri="{FF2B5EF4-FFF2-40B4-BE49-F238E27FC236}">
                <a16:creationId xmlns:a16="http://schemas.microsoft.com/office/drawing/2014/main" id="{B5FFCA60-4F7A-664C-BEE0-6671F1AC24BB}"/>
              </a:ext>
            </a:extLst>
          </p:cNvPr>
          <p:cNvSpPr>
            <a:spLocks noGrp="1"/>
          </p:cNvSpPr>
          <p:nvPr>
            <p:ph type="body" sz="quarter" idx="70"/>
          </p:nvPr>
        </p:nvSpPr>
        <p:spPr>
          <a:prstGeom prst="rect">
            <a:avLst/>
          </a:prstGeom>
        </p:spPr>
        <p:txBody>
          <a:bodyPr/>
          <a:lstStyle/>
          <a:p>
            <a:r>
              <a:rPr lang="en-US" dirty="0"/>
              <a:t>Subhead 1</a:t>
            </a:r>
          </a:p>
        </p:txBody>
      </p:sp>
      <p:sp>
        <p:nvSpPr>
          <p:cNvPr id="8" name="Text Placeholder 7">
            <a:extLst>
              <a:ext uri="{FF2B5EF4-FFF2-40B4-BE49-F238E27FC236}">
                <a16:creationId xmlns:a16="http://schemas.microsoft.com/office/drawing/2014/main" id="{3087E72B-80A5-3E42-AEFC-B023D9267C0C}"/>
              </a:ext>
            </a:extLst>
          </p:cNvPr>
          <p:cNvSpPr>
            <a:spLocks noGrp="1"/>
          </p:cNvSpPr>
          <p:nvPr>
            <p:ph type="body" sz="quarter" idx="23"/>
          </p:nvPr>
        </p:nvSpPr>
        <p:spPr>
          <a:xfrm>
            <a:off x="457200" y="895350"/>
            <a:ext cx="5029200" cy="323850"/>
          </a:xfrm>
        </p:spPr>
        <p:txBody>
          <a:bodyPr/>
          <a:lstStyle/>
          <a:p>
            <a:r>
              <a:rPr lang="en-US" dirty="0"/>
              <a:t>Subhead goes here</a:t>
            </a:r>
          </a:p>
          <a:p>
            <a:endParaRPr lang="en-US" dirty="0"/>
          </a:p>
        </p:txBody>
      </p:sp>
    </p:spTree>
    <p:extLst>
      <p:ext uri="{BB962C8B-B14F-4D97-AF65-F5344CB8AC3E}">
        <p14:creationId xmlns:p14="http://schemas.microsoft.com/office/powerpoint/2010/main" val="1938712123"/>
      </p:ext>
    </p:extLst>
  </p:cSld>
  <p:clrMapOvr>
    <a:masterClrMapping/>
  </p:clrMapOvr>
</p:sld>
</file>

<file path=ppt/theme/theme1.xml><?xml version="1.0" encoding="utf-8"?>
<a:theme xmlns:a="http://schemas.openxmlformats.org/drawingml/2006/main" name="Opening Slide">
  <a:themeElements>
    <a:clrScheme name="Custom 3">
      <a:dk1>
        <a:srgbClr val="000000"/>
      </a:dk1>
      <a:lt1>
        <a:srgbClr val="FFFFFF"/>
      </a:lt1>
      <a:dk2>
        <a:srgbClr val="003A70"/>
      </a:dk2>
      <a:lt2>
        <a:srgbClr val="FEFFFF"/>
      </a:lt2>
      <a:accent1>
        <a:srgbClr val="0070BE"/>
      </a:accent1>
      <a:accent2>
        <a:srgbClr val="CEDC00"/>
      </a:accent2>
      <a:accent3>
        <a:srgbClr val="7BAFD3"/>
      </a:accent3>
      <a:accent4>
        <a:srgbClr val="5EA4E7"/>
      </a:accent4>
      <a:accent5>
        <a:srgbClr val="003270"/>
      </a:accent5>
      <a:accent6>
        <a:srgbClr val="4D4D41"/>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nsition Slides">
  <a:themeElements>
    <a:clrScheme name="Custom 3">
      <a:dk1>
        <a:srgbClr val="000000"/>
      </a:dk1>
      <a:lt1>
        <a:srgbClr val="FFFFFF"/>
      </a:lt1>
      <a:dk2>
        <a:srgbClr val="003A70"/>
      </a:dk2>
      <a:lt2>
        <a:srgbClr val="FEFFFF"/>
      </a:lt2>
      <a:accent1>
        <a:srgbClr val="0070BE"/>
      </a:accent1>
      <a:accent2>
        <a:srgbClr val="CEDC00"/>
      </a:accent2>
      <a:accent3>
        <a:srgbClr val="7BAFD3"/>
      </a:accent3>
      <a:accent4>
        <a:srgbClr val="5EA4E7"/>
      </a:accent4>
      <a:accent5>
        <a:srgbClr val="003270"/>
      </a:accent5>
      <a:accent6>
        <a:srgbClr val="4D4D41"/>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xt Area w/ Object(s)">
  <a:themeElements>
    <a:clrScheme name="Custom 3">
      <a:dk1>
        <a:srgbClr val="000000"/>
      </a:dk1>
      <a:lt1>
        <a:srgbClr val="FFFFFF"/>
      </a:lt1>
      <a:dk2>
        <a:srgbClr val="003A70"/>
      </a:dk2>
      <a:lt2>
        <a:srgbClr val="FEFFFF"/>
      </a:lt2>
      <a:accent1>
        <a:srgbClr val="0070BE"/>
      </a:accent1>
      <a:accent2>
        <a:srgbClr val="CEDC00"/>
      </a:accent2>
      <a:accent3>
        <a:srgbClr val="7BAFD3"/>
      </a:accent3>
      <a:accent4>
        <a:srgbClr val="5EA4E7"/>
      </a:accent4>
      <a:accent5>
        <a:srgbClr val="003270"/>
      </a:accent5>
      <a:accent6>
        <a:srgbClr val="4D4D41"/>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xt Area - Various Columns">
  <a:themeElements>
    <a:clrScheme name="Custom 3">
      <a:dk1>
        <a:srgbClr val="000000"/>
      </a:dk1>
      <a:lt1>
        <a:srgbClr val="FFFFFF"/>
      </a:lt1>
      <a:dk2>
        <a:srgbClr val="003A70"/>
      </a:dk2>
      <a:lt2>
        <a:srgbClr val="FEFFFF"/>
      </a:lt2>
      <a:accent1>
        <a:srgbClr val="0070BE"/>
      </a:accent1>
      <a:accent2>
        <a:srgbClr val="CEDC00"/>
      </a:accent2>
      <a:accent3>
        <a:srgbClr val="7BAFD3"/>
      </a:accent3>
      <a:accent4>
        <a:srgbClr val="5EA4E7"/>
      </a:accent4>
      <a:accent5>
        <a:srgbClr val="003270"/>
      </a:accent5>
      <a:accent6>
        <a:srgbClr val="4D4D41"/>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ultiple Text Areas">
  <a:themeElements>
    <a:clrScheme name="Custom 3">
      <a:dk1>
        <a:srgbClr val="000000"/>
      </a:dk1>
      <a:lt1>
        <a:srgbClr val="FFFFFF"/>
      </a:lt1>
      <a:dk2>
        <a:srgbClr val="003A70"/>
      </a:dk2>
      <a:lt2>
        <a:srgbClr val="FEFFFF"/>
      </a:lt2>
      <a:accent1>
        <a:srgbClr val="0070BE"/>
      </a:accent1>
      <a:accent2>
        <a:srgbClr val="CEDC00"/>
      </a:accent2>
      <a:accent3>
        <a:srgbClr val="7BAFD3"/>
      </a:accent3>
      <a:accent4>
        <a:srgbClr val="5EA4E7"/>
      </a:accent4>
      <a:accent5>
        <a:srgbClr val="003270"/>
      </a:accent5>
      <a:accent6>
        <a:srgbClr val="4D4D41"/>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bjects Only">
  <a:themeElements>
    <a:clrScheme name="Custom 3">
      <a:dk1>
        <a:srgbClr val="000000"/>
      </a:dk1>
      <a:lt1>
        <a:srgbClr val="FFFFFF"/>
      </a:lt1>
      <a:dk2>
        <a:srgbClr val="003A70"/>
      </a:dk2>
      <a:lt2>
        <a:srgbClr val="FEFFFF"/>
      </a:lt2>
      <a:accent1>
        <a:srgbClr val="0070BE"/>
      </a:accent1>
      <a:accent2>
        <a:srgbClr val="CEDC00"/>
      </a:accent2>
      <a:accent3>
        <a:srgbClr val="7BAFD3"/>
      </a:accent3>
      <a:accent4>
        <a:srgbClr val="5EA4E7"/>
      </a:accent4>
      <a:accent5>
        <a:srgbClr val="003270"/>
      </a:accent5>
      <a:accent6>
        <a:srgbClr val="4D4D41"/>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Alternate Slides">
  <a:themeElements>
    <a:clrScheme name="Accent 5">
      <a:dk1>
        <a:srgbClr val="000000"/>
      </a:dk1>
      <a:lt1>
        <a:srgbClr val="FFFFFF"/>
      </a:lt1>
      <a:dk2>
        <a:srgbClr val="003A70"/>
      </a:dk2>
      <a:lt2>
        <a:srgbClr val="FEFFFF"/>
      </a:lt2>
      <a:accent1>
        <a:srgbClr val="0070BE"/>
      </a:accent1>
      <a:accent2>
        <a:srgbClr val="CEDC00"/>
      </a:accent2>
      <a:accent3>
        <a:srgbClr val="7BAFD3"/>
      </a:accent3>
      <a:accent4>
        <a:srgbClr val="5EA4E7"/>
      </a:accent4>
      <a:accent5>
        <a:srgbClr val="005793"/>
      </a:accent5>
      <a:accent6>
        <a:srgbClr val="4D4D41"/>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6AFA0BF43E9E41AE384FEF7DB0B313" ma:contentTypeVersion="10" ma:contentTypeDescription="Create a new document." ma:contentTypeScope="" ma:versionID="58b95538f8cd9e1145db4e551544f2d1">
  <xsd:schema xmlns:xsd="http://www.w3.org/2001/XMLSchema" xmlns:xs="http://www.w3.org/2001/XMLSchema" xmlns:p="http://schemas.microsoft.com/office/2006/metadata/properties" xmlns:ns2="e8314db3-525d-4354-a369-35d904222a67" xmlns:ns3="75232c1d-cae3-46e3-8935-fdc1172c8a39" targetNamespace="http://schemas.microsoft.com/office/2006/metadata/properties" ma:root="true" ma:fieldsID="902fcf5d29546a999e6984176fa04071" ns2:_="" ns3:_="">
    <xsd:import namespace="e8314db3-525d-4354-a369-35d904222a67"/>
    <xsd:import namespace="75232c1d-cae3-46e3-8935-fdc1172c8a3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314db3-525d-4354-a369-35d904222a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232c1d-cae3-46e3-8935-fdc1172c8a3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CE9E62-A913-4B79-A2E3-D8751AF44FF0}"/>
</file>

<file path=customXml/itemProps2.xml><?xml version="1.0" encoding="utf-8"?>
<ds:datastoreItem xmlns:ds="http://schemas.openxmlformats.org/officeDocument/2006/customXml" ds:itemID="{5D32072F-26E9-4735-A6BE-B3CAB16DC6F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27C5D08-CFF7-42E6-8350-48222510AC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71909</TotalTime>
  <Words>775</Words>
  <Application>Microsoft Office PowerPoint</Application>
  <PresentationFormat>On-screen Show (16:9)</PresentationFormat>
  <Paragraphs>61</Paragraphs>
  <Slides>13</Slides>
  <Notes>0</Notes>
  <HiddenSlides>0</HiddenSlides>
  <MMClips>0</MMClips>
  <ScaleCrop>false</ScaleCrop>
  <HeadingPairs>
    <vt:vector size="4" baseType="variant">
      <vt:variant>
        <vt:lpstr>Theme</vt:lpstr>
      </vt:variant>
      <vt:variant>
        <vt:i4>7</vt:i4>
      </vt:variant>
      <vt:variant>
        <vt:lpstr>Slide Titles</vt:lpstr>
      </vt:variant>
      <vt:variant>
        <vt:i4>13</vt:i4>
      </vt:variant>
    </vt:vector>
  </HeadingPairs>
  <TitlesOfParts>
    <vt:vector size="20" baseType="lpstr">
      <vt:lpstr>Opening Slide</vt:lpstr>
      <vt:lpstr>Transition Slides</vt:lpstr>
      <vt:lpstr>Text Area w/ Object(s)</vt:lpstr>
      <vt:lpstr>Text Area - Various Columns</vt:lpstr>
      <vt:lpstr>Multiple Text Areas</vt:lpstr>
      <vt:lpstr>Objects Only</vt:lpstr>
      <vt:lpstr>Alternate Slides</vt:lpstr>
      <vt:lpstr>Instructions</vt:lpstr>
      <vt:lpstr>Instructions</vt:lpstr>
      <vt:lpstr>Tips</vt:lpstr>
      <vt:lpstr>PowerPoint Presentation</vt:lpstr>
      <vt:lpstr>Transition Slides</vt:lpstr>
      <vt:lpstr>Transition Slide</vt:lpstr>
      <vt:lpstr>Text Area</vt:lpstr>
      <vt:lpstr>Multiple Text Areas</vt:lpstr>
      <vt:lpstr>Two Text Areas</vt:lpstr>
      <vt:lpstr>Text Area with Object</vt:lpstr>
      <vt:lpstr>Text Area with Object</vt:lpstr>
      <vt:lpstr>Object</vt:lpstr>
      <vt:lpstr>Header goes here</vt:lpstr>
    </vt:vector>
  </TitlesOfParts>
  <Company>LIME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adrienne.reynolds</dc:creator>
  <cp:lastModifiedBy>Justin Schuring</cp:lastModifiedBy>
  <cp:revision>1143</cp:revision>
  <cp:lastPrinted>2019-03-08T23:51:30Z</cp:lastPrinted>
  <dcterms:created xsi:type="dcterms:W3CDTF">2013-04-14T18:18:29Z</dcterms:created>
  <dcterms:modified xsi:type="dcterms:W3CDTF">2020-01-10T16:02:21Z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0x0101002A6AFA0BF43E9E41AE384FEF7DB0B313</vt:lpwstr>
  </property>
</Properties>
</file>